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33" r:id="rId1"/>
  </p:sldMasterIdLst>
  <p:notesMasterIdLst>
    <p:notesMasterId r:id="rId44"/>
  </p:notesMasterIdLst>
  <p:sldIdLst>
    <p:sldId id="367" r:id="rId2"/>
    <p:sldId id="430" r:id="rId3"/>
    <p:sldId id="428" r:id="rId4"/>
    <p:sldId id="404" r:id="rId5"/>
    <p:sldId id="405" r:id="rId6"/>
    <p:sldId id="406" r:id="rId7"/>
    <p:sldId id="371" r:id="rId8"/>
    <p:sldId id="431" r:id="rId9"/>
    <p:sldId id="452" r:id="rId10"/>
    <p:sldId id="432" r:id="rId11"/>
    <p:sldId id="433" r:id="rId12"/>
    <p:sldId id="434" r:id="rId13"/>
    <p:sldId id="377" r:id="rId14"/>
    <p:sldId id="453" r:id="rId15"/>
    <p:sldId id="435" r:id="rId16"/>
    <p:sldId id="436" r:id="rId17"/>
    <p:sldId id="437" r:id="rId18"/>
    <p:sldId id="438" r:id="rId19"/>
    <p:sldId id="382" r:id="rId20"/>
    <p:sldId id="454" r:id="rId21"/>
    <p:sldId id="439" r:id="rId22"/>
    <p:sldId id="440" r:id="rId23"/>
    <p:sldId id="441" r:id="rId24"/>
    <p:sldId id="442" r:id="rId25"/>
    <p:sldId id="387" r:id="rId26"/>
    <p:sldId id="455" r:id="rId27"/>
    <p:sldId id="443" r:id="rId28"/>
    <p:sldId id="444" r:id="rId29"/>
    <p:sldId id="445" r:id="rId30"/>
    <p:sldId id="446" r:id="rId31"/>
    <p:sldId id="392" r:id="rId32"/>
    <p:sldId id="456" r:id="rId33"/>
    <p:sldId id="447" r:id="rId34"/>
    <p:sldId id="448" r:id="rId35"/>
    <p:sldId id="449" r:id="rId36"/>
    <p:sldId id="450" r:id="rId37"/>
    <p:sldId id="460" r:id="rId38"/>
    <p:sldId id="398" r:id="rId39"/>
    <p:sldId id="457" r:id="rId40"/>
    <p:sldId id="458" r:id="rId41"/>
    <p:sldId id="459" r:id="rId42"/>
    <p:sldId id="399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e Wang" initials="JW" lastIdx="1" clrIdx="0">
    <p:extLst>
      <p:ext uri="{19B8F6BF-5375-455C-9EA6-DF929625EA0E}">
        <p15:presenceInfo xmlns:p15="http://schemas.microsoft.com/office/powerpoint/2012/main" userId="a74701ac23bd792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88" autoAdjust="0"/>
    <p:restoredTop sz="94660"/>
  </p:normalViewPr>
  <p:slideViewPr>
    <p:cSldViewPr snapToGrid="0">
      <p:cViewPr varScale="1">
        <p:scale>
          <a:sx n="85" d="100"/>
          <a:sy n="85" d="100"/>
        </p:scale>
        <p:origin x="19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929FC-10CD-483D-8B85-CAD19B381444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AU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C0F85-DA7B-4902-9C8A-C475569E9D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263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97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81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9861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9178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959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1428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6317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0990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6D1BD6-B1A5-4909-AA8A-F8E454D7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AU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DD6C55D-B79C-4C54-A321-796A2A9439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AU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9DFEDE-C8C9-4848-822D-5B5BDB43A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44F310-FA4E-4EC1-A26C-9641CE40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B264A8-2AE6-44DB-937B-C6764158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320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040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901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118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246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000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630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322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335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87E04-362C-4A4E-A2C4-93087029564A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924C565-8379-4467-A66F-2D7BA76933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728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4" r:id="rId1"/>
    <p:sldLayoutId id="2147484635" r:id="rId2"/>
    <p:sldLayoutId id="2147484636" r:id="rId3"/>
    <p:sldLayoutId id="2147484637" r:id="rId4"/>
    <p:sldLayoutId id="2147484638" r:id="rId5"/>
    <p:sldLayoutId id="2147484639" r:id="rId6"/>
    <p:sldLayoutId id="2147484640" r:id="rId7"/>
    <p:sldLayoutId id="2147484641" r:id="rId8"/>
    <p:sldLayoutId id="2147484642" r:id="rId9"/>
    <p:sldLayoutId id="2147484643" r:id="rId10"/>
    <p:sldLayoutId id="2147484644" r:id="rId11"/>
    <p:sldLayoutId id="2147484645" r:id="rId12"/>
    <p:sldLayoutId id="2147484646" r:id="rId13"/>
    <p:sldLayoutId id="2147484647" r:id="rId14"/>
    <p:sldLayoutId id="2147484648" r:id="rId15"/>
    <p:sldLayoutId id="2147484649" r:id="rId16"/>
    <p:sldLayoutId id="214748465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5F0FAC-D7E0-47DF-AADB-D1273F169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5128108"/>
            <a:ext cx="7554344" cy="1280890"/>
          </a:xfrm>
        </p:spPr>
        <p:txBody>
          <a:bodyPr>
            <a:normAutofit fontScale="9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br>
              <a:rPr kumimoji="0" lang="en-AU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</a:br>
            <a:endParaRPr lang="en-AU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5C0F494-78E4-4A8C-B3AC-D3FAA939C54C}"/>
              </a:ext>
            </a:extLst>
          </p:cNvPr>
          <p:cNvSpPr txBox="1"/>
          <p:nvPr/>
        </p:nvSpPr>
        <p:spPr>
          <a:xfrm>
            <a:off x="10226310" y="1467292"/>
            <a:ext cx="1107996" cy="31897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荣福五端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790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398823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圣母经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6774" y="1362074"/>
            <a:ext cx="7096126" cy="4791076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万福玛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利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亚，你充满圣宠！主与你同在。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在妇女中受赞颂，你的亲子耶稣同受赞颂。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天主圣母玛利亚，求你现在和我们临终时，为我们罪人祈求天主。啊们。</a:t>
            </a:r>
            <a:endParaRPr kumimoji="0" lang="en-AU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（念十遍）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4470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175598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圣三光荣颂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69133" y="1138849"/>
            <a:ext cx="7096126" cy="1632929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愿光荣归于父，及子，及圣神，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起初如何，今日亦然，直到永远。啊们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8137238-2243-4488-8D41-41BC903A4751}"/>
              </a:ext>
            </a:extLst>
          </p:cNvPr>
          <p:cNvSpPr txBox="1"/>
          <p:nvPr/>
        </p:nvSpPr>
        <p:spPr>
          <a:xfrm>
            <a:off x="5476876" y="2720612"/>
            <a:ext cx="66389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法蒂玛圣母祷词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78C047D-43CB-490E-9515-F8F61B665528}"/>
              </a:ext>
            </a:extLst>
          </p:cNvPr>
          <p:cNvSpPr txBox="1"/>
          <p:nvPr/>
        </p:nvSpPr>
        <p:spPr>
          <a:xfrm>
            <a:off x="4869133" y="3591827"/>
            <a:ext cx="7096125" cy="2959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吾主耶稣，请宽恕我们的罪过，助我们免于地狱永火，求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把众人的灵魂，特别是那些需要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怜悯的灵魂，领到天国里去。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32C679CC-DBB1-8946-B70C-9D15A7CFF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23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994D8BB-489C-4533-8C39-11759B6CD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800" y="1485900"/>
            <a:ext cx="5038725" cy="3886200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请赞美，请赞美，赞美圣玛利亚，请赞美，请赞美，赞美圣玛利亚！</a:t>
            </a:r>
            <a:endParaRPr lang="en-AU" sz="2000" dirty="0">
              <a:solidFill>
                <a:srgbClr val="7030A0"/>
              </a:solidFill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B110B2E6-4788-D148-A92D-B0428BFA1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719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6BA1D8-D56D-4E28-8587-6C835382C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081" y="690322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荣福二端：耶稣升天</a:t>
            </a:r>
            <a:endParaRPr lang="en-AU" sz="4400" dirty="0">
              <a:solidFill>
                <a:srgbClr val="FF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17C70B8-2FBB-4194-9BD6-D630A3C4A221}"/>
              </a:ext>
            </a:extLst>
          </p:cNvPr>
          <p:cNvSpPr txBox="1"/>
          <p:nvPr/>
        </p:nvSpPr>
        <p:spPr>
          <a:xfrm>
            <a:off x="1512886" y="1987411"/>
            <a:ext cx="9458325" cy="3698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主耶稣给他们说了这些话以后，就被接升天，坐在天主的右边。（谷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16:19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）这最后一个阶段，跟第一个阶段，即道成人身自天降下的阶段，有密切的联系。只有「出自父的」基督，才能「回到父」那里去。</a:t>
            </a:r>
            <a:endParaRPr kumimoji="0" lang="en-AU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971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424174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lang="zh-CN" altLang="en-US" sz="4400" b="1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祈求：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2876" y="1486362"/>
            <a:ext cx="7096126" cy="4791076"/>
          </a:xfrm>
        </p:spPr>
        <p:txBody>
          <a:bodyPr>
            <a:normAutofit fontScale="92500" lnSpcReduction="1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慈爱的主耶稣，请增加我们的望德，我们因圣母的转祷，求你也把望德赐给普世万民。在念这端玫瑰经时，我们把诸位圣人生前在你圣体面前所花的一切宝贵光阴，都奉献给你。让我们随同他们，把一切赞颂与称谢、一切光荣与尊威，都献给你。 阿们！</a:t>
            </a:r>
          </a:p>
          <a:p>
            <a:pPr marL="0" indent="0">
              <a:buNone/>
            </a:pPr>
            <a:endParaRPr lang="en-A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600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424174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天主经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2876" y="1486362"/>
            <a:ext cx="7096126" cy="4791076"/>
          </a:xfrm>
        </p:spPr>
        <p:txBody>
          <a:bodyPr>
            <a:normAutofit fontScale="92500" lnSpcReduction="1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我们的天父，愿你的名受显扬，愿你的国来临，愿你的旨意奉行在人间，如同在天上。</a:t>
            </a:r>
            <a:endParaRPr kumimoji="0" lang="en-AU" altLang="zh-CN" sz="32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求你今天赏给我们日用的食粮，求你宽恕我们的罪过，如同我们宽恕别人一样；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不要让我们陷于诱惑，但救我们免于凶恶。啊们。</a:t>
            </a:r>
            <a:endParaRPr kumimoji="0" lang="en-AU" altLang="zh-CN" sz="3200" b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endParaRPr lang="en-US" b="1" dirty="0"/>
          </a:p>
          <a:p>
            <a:pPr marL="0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073592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398823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圣母经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6774" y="1362074"/>
            <a:ext cx="7096126" cy="4791076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万福玛利亚，你充满圣宠！主与你同在。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在妇女中受赞颂，你的亲子耶稣同受赞颂。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天主圣母玛利亚，求你现在和我们临终时，为我们罪人祈求天主。啊们。</a:t>
            </a:r>
            <a:endParaRPr kumimoji="0" lang="en-AU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（念十遍）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6075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175598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圣三光荣颂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69133" y="1138849"/>
            <a:ext cx="7096126" cy="1632929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愿光荣归于父，及子，及圣神，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起初如何，今日亦然，直到永远。啊们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8137238-2243-4488-8D41-41BC903A4751}"/>
              </a:ext>
            </a:extLst>
          </p:cNvPr>
          <p:cNvSpPr txBox="1"/>
          <p:nvPr/>
        </p:nvSpPr>
        <p:spPr>
          <a:xfrm>
            <a:off x="5476876" y="2720612"/>
            <a:ext cx="66389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法蒂玛圣母祷词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78C047D-43CB-490E-9515-F8F61B665528}"/>
              </a:ext>
            </a:extLst>
          </p:cNvPr>
          <p:cNvSpPr txBox="1"/>
          <p:nvPr/>
        </p:nvSpPr>
        <p:spPr>
          <a:xfrm>
            <a:off x="4869133" y="3591827"/>
            <a:ext cx="7096125" cy="2959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吾主耶稣，请宽恕我们的罪过，助我们免于地狱永火，求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把众人的灵魂，特别是那些需要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怜悯的灵魂，领到天国里去。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32C679CC-DBB1-8946-B70C-9D15A7CFF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053"/>
            <a:ext cx="5038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48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994D8BB-489C-4533-8C39-11759B6CD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800" y="1485900"/>
            <a:ext cx="5038725" cy="3886200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请赞美，请赞美，赞美圣玛利亚，请赞美，请赞美，赞美圣玛利亚！</a:t>
            </a:r>
            <a:endParaRPr lang="en-AU" sz="2000" dirty="0">
              <a:solidFill>
                <a:srgbClr val="7030A0"/>
              </a:solidFill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B110B2E6-4788-D148-A92D-B0428BFA1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477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6BA1D8-D56D-4E28-8587-6C835382C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656" y="337897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荣福三端：圣神降临</a:t>
            </a:r>
            <a:endParaRPr lang="en-AU" sz="4400" dirty="0">
              <a:solidFill>
                <a:srgbClr val="FF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17C70B8-2FBB-4194-9BD6-D630A3C4A221}"/>
              </a:ext>
            </a:extLst>
          </p:cNvPr>
          <p:cNvSpPr txBox="1"/>
          <p:nvPr/>
        </p:nvSpPr>
        <p:spPr>
          <a:xfrm>
            <a:off x="552451" y="1301148"/>
            <a:ext cx="11401424" cy="5175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五旬节日一到，众人都聚集一处。忽然，从天上来了一阵响声，好像暴风刮来，充满了他们所在的全座房屋。有些散开好像火的舌头，停留在他们每人头上，众人都充满了圣神，照圣神赐给他们的话，说起外方话来。（宗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2:1-4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）「圣神」与「圣父」和「圣子」，同受钦崇，同享光荣。教会从主那里领受了圣神，并在她新生子女的洗礼中宣认「圣神」的名号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（参阅玛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28:19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）。</a:t>
            </a:r>
            <a:endParaRPr kumimoji="0" lang="en-AU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32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994D8BB-489C-4533-8C39-11759B6CD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80463" y="1485900"/>
            <a:ext cx="5525429" cy="3886200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请一起画十字圣号：</a:t>
            </a:r>
            <a:endParaRPr kumimoji="0" lang="en-AU" altLang="zh-CN" sz="36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6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因父，及子，及圣神之名</a:t>
            </a:r>
            <a:endParaRPr lang="en-AU" altLang="zh-CN" sz="3600" b="1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6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阿门！</a:t>
            </a:r>
            <a:endParaRPr lang="en-AU" sz="2000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B110B2E6-4788-D148-A92D-B0428BFA1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63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424174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lang="zh-CN" altLang="en-US" sz="4400" b="1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祈求：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2876" y="1486362"/>
            <a:ext cx="7096126" cy="4791076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天主圣神，我们因着净配圣母玛利亚的转祷，求你赏给我们一个新的五旬节，使你圣神的能力充满我们每个人身上。愿你神性的爱火，有如普照世人的阳光，去触动、降福、助佑、治愈每个人。阿们！</a:t>
            </a:r>
          </a:p>
          <a:p>
            <a:pPr marL="0" indent="0">
              <a:buNone/>
            </a:pPr>
            <a:endParaRPr lang="en-A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1281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424174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天主经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2876" y="1486362"/>
            <a:ext cx="7096126" cy="4791076"/>
          </a:xfrm>
        </p:spPr>
        <p:txBody>
          <a:bodyPr>
            <a:normAutofit fontScale="92500" lnSpcReduction="1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我们的天父，愿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的名受显扬，愿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的国来临，愿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的旨意奉行在人间，如同在天上。</a:t>
            </a:r>
            <a:endParaRPr kumimoji="0" lang="en-AU" altLang="zh-CN" sz="32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求你今天赏给我们日用的食粮，求你宽恕我们的罪过，如同我们宽恕别人一样；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不要让我们陷于诱惑，但救我们免于凶恶。啊们。</a:t>
            </a:r>
            <a:endParaRPr kumimoji="0" lang="en-AU" altLang="zh-CN" sz="3200" b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endParaRPr lang="en-US" b="1" dirty="0"/>
          </a:p>
          <a:p>
            <a:pPr marL="0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857295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398823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圣母经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6774" y="1362074"/>
            <a:ext cx="7096126" cy="4791076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万福玛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利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亚，你充满圣宠！主与你同在。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在妇女中受赞颂，你的亲子耶稣同受赞颂。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天主圣母玛利亚，求你现在和我们临终时，为我们罪人祈求天主。啊们。</a:t>
            </a:r>
            <a:endParaRPr kumimoji="0" lang="en-AU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（念十遍）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1880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175598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圣三光荣颂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69133" y="1138849"/>
            <a:ext cx="7096126" cy="1632929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愿光荣归于父，及子，及圣神，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起初如何，今日亦然，直到永远。啊们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8137238-2243-4488-8D41-41BC903A4751}"/>
              </a:ext>
            </a:extLst>
          </p:cNvPr>
          <p:cNvSpPr txBox="1"/>
          <p:nvPr/>
        </p:nvSpPr>
        <p:spPr>
          <a:xfrm>
            <a:off x="5476876" y="2720612"/>
            <a:ext cx="66389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法蒂玛圣母祷词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78C047D-43CB-490E-9515-F8F61B665528}"/>
              </a:ext>
            </a:extLst>
          </p:cNvPr>
          <p:cNvSpPr txBox="1"/>
          <p:nvPr/>
        </p:nvSpPr>
        <p:spPr>
          <a:xfrm>
            <a:off x="4869133" y="3591827"/>
            <a:ext cx="7096125" cy="2959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吾主耶稣，请宽恕我们的罪过，助我们免于地狱永火，求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把众人的灵魂，特别是那些需要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怜悯的灵魂，领到天国里去。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32C679CC-DBB1-8946-B70C-9D15A7CFF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710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994D8BB-489C-4533-8C39-11759B6CD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800" y="1485900"/>
            <a:ext cx="5038725" cy="3886200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请赞美，请赞美，赞美圣玛利亚，请赞美，请赞美，赞美圣玛利亚！</a:t>
            </a:r>
            <a:endParaRPr lang="en-AU" sz="2000" dirty="0">
              <a:solidFill>
                <a:srgbClr val="7030A0"/>
              </a:solidFill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B110B2E6-4788-D148-A92D-B0428BFA1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844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6BA1D8-D56D-4E28-8587-6C835382C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131" y="490297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荣福四端：圣母蒙召升天</a:t>
            </a:r>
            <a:endParaRPr lang="en-AU" sz="4400" dirty="0">
              <a:solidFill>
                <a:srgbClr val="FF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17C70B8-2FBB-4194-9BD6-D630A3C4A221}"/>
              </a:ext>
            </a:extLst>
          </p:cNvPr>
          <p:cNvSpPr txBox="1"/>
          <p:nvPr/>
        </p:nvSpPr>
        <p:spPr>
          <a:xfrm>
            <a:off x="542926" y="1539273"/>
            <a:ext cx="11401424" cy="3698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因为祂垂顾了祂婢女的卑微，今后万世万代都要称我有福；因全能者在我身上行了大事，祂的名字是圣的。（路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1:48-49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荣福童贞玛利亚在结束其尘世生命后，她的身体和灵魂一同被提升到天上的荣耀中，她在那里已分享她圣子复活的光荣，成为基督奥体所有肢体复活的先声。</a:t>
            </a:r>
            <a:endParaRPr kumimoji="0" lang="en-AU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19865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424174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lang="zh-CN" altLang="en-US" sz="4400" b="1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祈求：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2876" y="1486362"/>
            <a:ext cx="7096126" cy="4791076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慈爱的主耶稣，我们把圣母的爱呈献给你，以补充我们内心的不足，藉圣言使我明了你爱人之心，助我效法圣母谦卑、顺服和爱人的精神，求圣神充满我浇灌我，让我的心神常常祈祷，事事感谢，时时赞美！阿们！</a:t>
            </a:r>
            <a:endParaRPr lang="en-A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385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424174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天主经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2876" y="1486362"/>
            <a:ext cx="7096126" cy="4791076"/>
          </a:xfrm>
        </p:spPr>
        <p:txBody>
          <a:bodyPr>
            <a:normAutofit fontScale="92500" lnSpcReduction="1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我们的天父，愿你的名受显扬，愿你的国来临，愿你的旨意奉行在人间，如同在天上。</a:t>
            </a:r>
            <a:endParaRPr kumimoji="0" lang="en-AU" altLang="zh-CN" sz="32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求你今天赏给我们日用的食粮，求你宽恕我们的罪过，如同我们宽恕别人一样；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不要让我们陷于诱惑，但救我们免于凶恶。啊们。</a:t>
            </a:r>
            <a:endParaRPr kumimoji="0" lang="en-AU" altLang="zh-CN" sz="3200" b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endParaRPr lang="en-US" b="1" dirty="0"/>
          </a:p>
          <a:p>
            <a:pPr marL="0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503613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398823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圣母经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6774" y="1362074"/>
            <a:ext cx="7096126" cy="4791076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万福玛利亚，你充满圣宠！主与你同在。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在妇女中受赞颂，你的亲子耶稣同受赞颂。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天主圣母玛利亚，求你现在和我们临终时，为我们罪人祈求天主。啊们。</a:t>
            </a:r>
            <a:endParaRPr kumimoji="0" lang="en-AU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（念十遍）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01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175598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圣三光荣颂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69133" y="1138849"/>
            <a:ext cx="7096126" cy="1632929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愿光荣归于父，及子，及圣神，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起初如何，今日亦然，直到永远。啊们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8137238-2243-4488-8D41-41BC903A4751}"/>
              </a:ext>
            </a:extLst>
          </p:cNvPr>
          <p:cNvSpPr txBox="1"/>
          <p:nvPr/>
        </p:nvSpPr>
        <p:spPr>
          <a:xfrm>
            <a:off x="5476876" y="2720612"/>
            <a:ext cx="66389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法蒂玛圣母祷词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78C047D-43CB-490E-9515-F8F61B665528}"/>
              </a:ext>
            </a:extLst>
          </p:cNvPr>
          <p:cNvSpPr txBox="1"/>
          <p:nvPr/>
        </p:nvSpPr>
        <p:spPr>
          <a:xfrm>
            <a:off x="4869133" y="3591827"/>
            <a:ext cx="7096125" cy="2959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吾主耶稣，请宽恕我们的罪过，助我们免于地狱永火，求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把众人的灵魂，特别是那些需要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怜悯的灵魂，领到天国里去。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32C679CC-DBB1-8946-B70C-9D15A7CFF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85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294048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信经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0875" y="1133475"/>
            <a:ext cx="7554024" cy="5724525"/>
          </a:xfrm>
        </p:spPr>
        <p:txBody>
          <a:bodyPr>
            <a:normAutofit lnSpcReduction="1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我信全能的天主父，天地万物的创造者。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信父的唯一子，我们的主耶稣基督。他因圣神降孕，由童贞玛利亚诞生。他在比拉多执政时蒙难，被钉在十字架上，死而安葬。他下降阴府，第三日从死者中复活。他升了天，坐在全能天主父的右边。他要从天降来，审判生者死者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我信圣神，我信圣而公教会，诸圣的相通。罪过的赦免，肉身的复活，永恒的生命。啊们。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37067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994D8BB-489C-4533-8C39-11759B6CD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800" y="1485900"/>
            <a:ext cx="5038725" cy="3886200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请赞美，请赞美，赞美圣玛利亚，请赞美，请赞美，赞美圣玛利亚！</a:t>
            </a:r>
            <a:endParaRPr lang="en-AU" sz="2000" dirty="0">
              <a:solidFill>
                <a:srgbClr val="7030A0"/>
              </a:solidFill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B110B2E6-4788-D148-A92D-B0428BFA1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5894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6BA1D8-D56D-4E28-8587-6C835382C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131" y="480772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荣福五端：圣母加冕为母后</a:t>
            </a:r>
            <a:endParaRPr lang="en-AU" sz="4400" dirty="0">
              <a:solidFill>
                <a:srgbClr val="FF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17C70B8-2FBB-4194-9BD6-D630A3C4A221}"/>
              </a:ext>
            </a:extLst>
          </p:cNvPr>
          <p:cNvSpPr txBox="1"/>
          <p:nvPr/>
        </p:nvSpPr>
        <p:spPr>
          <a:xfrm>
            <a:off x="533401" y="1329723"/>
            <a:ext cx="11401424" cy="5175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天上出现了一个大异兆：有一个女人，身披太阳，脚踏月亮，头戴十二颗星的荣冠。（默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12:1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「最后，被保护未染原罪瑕疵的无玷童贞玛利亚，在结束了人间生活的过程后，身体灵魂一同荣召升天，被上主擢升为宇宙之后，使她与她的圣子，即那征服罪恶与死亡的万君之主，更形相似」。荣福童贞玛利亚的升天，是奇妙地分享圣子的复活，也是其它基督徒复活的先声。</a:t>
            </a:r>
            <a:endParaRPr kumimoji="0" lang="en-AU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244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424174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lang="zh-CN" altLang="en-US" sz="4400" b="1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祈求：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2876" y="1486362"/>
            <a:ext cx="7096126" cy="4791076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美丽而仁爱的母亲，在天使报喜时由于你的信德服从了天主的召叫，给我们带来基督。求你帮助我们在生活中善用三超德，善度贞洁及谦卑，忍耐和服从，虔诚的灵性生活。阿门！</a:t>
            </a:r>
            <a:endParaRPr lang="en-A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1603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424174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天主经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2876" y="1486362"/>
            <a:ext cx="7096126" cy="4791076"/>
          </a:xfrm>
        </p:spPr>
        <p:txBody>
          <a:bodyPr>
            <a:normAutofit fontScale="92500" lnSpcReduction="1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我们的天父，愿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的名受显扬，愿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的国来临，愿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的旨意奉行在人间，如同在天上。</a:t>
            </a:r>
            <a:endParaRPr kumimoji="0" lang="en-AU" altLang="zh-CN" sz="32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求你今天赏给我们日用的食粮，求你宽恕我们的罪过，如同我们宽恕别人一样；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不要让我们陷于诱惑，但救我们免于凶恶。啊们。</a:t>
            </a:r>
            <a:endParaRPr kumimoji="0" lang="en-AU" altLang="zh-CN" sz="3200" b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endParaRPr lang="en-US" b="1" dirty="0"/>
          </a:p>
          <a:p>
            <a:pPr marL="0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0139395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398823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圣母经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6774" y="1362074"/>
            <a:ext cx="7096126" cy="4791076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万福玛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利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亚，你充满圣宠！主与你同在。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在妇女中受赞颂，你的亲子耶稣同受赞颂。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天主圣母玛利亚，求你现在和我们临终时，为我们罪人祈求天主。啊们。</a:t>
            </a:r>
            <a:endParaRPr kumimoji="0" lang="en-AU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（念十遍）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96089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175598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圣三光荣颂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69133" y="1138849"/>
            <a:ext cx="7096126" cy="1632929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愿光荣归于父，及子，及圣神，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起初如何，今日亦然，直到永远。啊们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8137238-2243-4488-8D41-41BC903A4751}"/>
              </a:ext>
            </a:extLst>
          </p:cNvPr>
          <p:cNvSpPr txBox="1"/>
          <p:nvPr/>
        </p:nvSpPr>
        <p:spPr>
          <a:xfrm>
            <a:off x="5476876" y="2720612"/>
            <a:ext cx="66389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法蒂玛圣母祷词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78C047D-43CB-490E-9515-F8F61B665528}"/>
              </a:ext>
            </a:extLst>
          </p:cNvPr>
          <p:cNvSpPr txBox="1"/>
          <p:nvPr/>
        </p:nvSpPr>
        <p:spPr>
          <a:xfrm>
            <a:off x="4869133" y="3591827"/>
            <a:ext cx="7096125" cy="2959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吾主耶稣，请宽恕我们的罪过，助我们免于地狱永火，求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把众人的灵魂，特别是那些需要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怜悯的灵魂，领到天国里去。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32C679CC-DBB1-8946-B70C-9D15A7CFF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6196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994D8BB-489C-4533-8C39-11759B6CD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800" y="1485900"/>
            <a:ext cx="5038725" cy="3886200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请赞美，请赞美，赞美圣玛利亚，请赞美，请赞美，赞美圣玛利亚！</a:t>
            </a:r>
            <a:endParaRPr lang="en-AU" sz="2000" dirty="0">
              <a:solidFill>
                <a:srgbClr val="7030A0"/>
              </a:solidFill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B110B2E6-4788-D148-A92D-B0428BFA1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8370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>
            <a:extLst>
              <a:ext uri="{FF2B5EF4-FFF2-40B4-BE49-F238E27FC236}">
                <a16:creationId xmlns:a16="http://schemas.microsoft.com/office/drawing/2014/main" id="{929367F0-5343-49AA-ADB2-7691D14E65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5" name="文本框 6">
            <a:extLst>
              <a:ext uri="{FF2B5EF4-FFF2-40B4-BE49-F238E27FC236}">
                <a16:creationId xmlns:a16="http://schemas.microsoft.com/office/drawing/2014/main" id="{6AEAB22D-33A3-4BA8-B2CE-E1D3D148E94E}"/>
              </a:ext>
            </a:extLst>
          </p:cNvPr>
          <p:cNvSpPr txBox="1"/>
          <p:nvPr/>
        </p:nvSpPr>
        <p:spPr>
          <a:xfrm>
            <a:off x="3944564" y="1292240"/>
            <a:ext cx="7386084" cy="5186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母后万福！仁慈的母亲，我们的生命，我们的甘贻，我们的希望。厄娃子孙，在此尘世，向你哀呼。在这涕泣之谷，向你叹息哭求。我们的主保，求你回顾，怜视我们。一旦流亡期满，使我们得见你的圣子、万民称颂的耶稣。童贞玛利亚，你是宽仁的、慈悲的、甘饴的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天主圣母，请为我们祈求，使我们堪受基督的恩许。阿们。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8D61EEFE-918C-4FC4-865F-DED042112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3638" y="386139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又圣母经</a:t>
            </a:r>
            <a:r>
              <a:rPr kumimoji="0" lang="en-US" altLang="zh-CN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(</a:t>
            </a:r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母后万福颂</a:t>
            </a:r>
            <a:r>
              <a:rPr kumimoji="0" lang="en-US" altLang="zh-CN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)</a:t>
            </a:r>
            <a:endParaRPr lang="en-AU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9106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A437E495-5ECA-49FD-9DD3-8C279CCD9226}"/>
              </a:ext>
            </a:extLst>
          </p:cNvPr>
          <p:cNvSpPr txBox="1"/>
          <p:nvPr/>
        </p:nvSpPr>
        <p:spPr>
          <a:xfrm>
            <a:off x="648768" y="851642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请为教宗的意向祈祷！</a:t>
            </a:r>
            <a:endParaRPr lang="en-AU" dirty="0"/>
          </a:p>
        </p:txBody>
      </p:sp>
      <p:sp>
        <p:nvSpPr>
          <p:cNvPr id="8" name="文本占位符 2">
            <a:extLst>
              <a:ext uri="{FF2B5EF4-FFF2-40B4-BE49-F238E27FC236}">
                <a16:creationId xmlns:a16="http://schemas.microsoft.com/office/drawing/2014/main" id="{828FAED1-576D-4D46-AA52-DF39AEEF0D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791493" y="2097881"/>
            <a:ext cx="3602038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ClrTx/>
              <a:buFontTx/>
              <a:buNone/>
              <a:defRPr/>
            </a:pPr>
            <a:r>
              <a:rPr lang="zh-CN" altLang="en-US" sz="3600" b="1" i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请念：</a:t>
            </a:r>
            <a:endParaRPr lang="en-AU" altLang="zh-CN" sz="3600" b="1" i="1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Tx/>
              <a:buFontTx/>
              <a:buNone/>
              <a:defRPr/>
            </a:pPr>
            <a:r>
              <a:rPr lang="zh-CN" altLang="en-US" sz="36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天主经</a:t>
            </a:r>
            <a:endParaRPr lang="en-AU" altLang="zh-CN" sz="3600" b="1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Tx/>
              <a:buFontTx/>
              <a:buNone/>
              <a:defRPr/>
            </a:pPr>
            <a:r>
              <a:rPr lang="zh-CN" altLang="en-US" sz="36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圣母经</a:t>
            </a:r>
            <a:endParaRPr lang="en-AU" altLang="zh-CN" sz="3600" b="1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Tx/>
              <a:buFontTx/>
              <a:buNone/>
              <a:defRPr/>
            </a:pPr>
            <a:r>
              <a:rPr lang="zh-CN" altLang="en-US" sz="36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圣三光荣颂</a:t>
            </a:r>
            <a:endParaRPr lang="en-AU" altLang="zh-CN" sz="3600" b="1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Tx/>
              <a:buFontTx/>
              <a:buNone/>
              <a:defRPr/>
            </a:pPr>
            <a:r>
              <a:rPr lang="zh-CN" altLang="en-US" sz="36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各一次</a:t>
            </a:r>
            <a:endParaRPr lang="en-AU" altLang="zh-CN" sz="3600" b="1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Font typeface="Wingdings 3" charset="2"/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04441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>
            <a:extLst>
              <a:ext uri="{FF2B5EF4-FFF2-40B4-BE49-F238E27FC236}">
                <a16:creationId xmlns:a16="http://schemas.microsoft.com/office/drawing/2014/main" id="{574C8059-751D-43DA-89BA-B2A94EB07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5" name="标题 1">
            <a:extLst>
              <a:ext uri="{FF2B5EF4-FFF2-40B4-BE49-F238E27FC236}">
                <a16:creationId xmlns:a16="http://schemas.microsoft.com/office/drawing/2014/main" id="{9FD90FD5-1F5B-4519-94AF-43A12280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424174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天主经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1B7F91AA-9341-40E9-A4EA-BC74D0E01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2876" y="1486362"/>
            <a:ext cx="7096126" cy="4791076"/>
          </a:xfrm>
        </p:spPr>
        <p:txBody>
          <a:bodyPr>
            <a:normAutofit fontScale="92500" lnSpcReduction="1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我们的天父，愿你的名受显扬，愿你的国来临，愿你的旨意奉行在人间，如同在天上。</a:t>
            </a:r>
            <a:endParaRPr kumimoji="0" lang="en-AU" altLang="zh-CN" sz="32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求你今天赏给我们日用的食粮，求你宽恕我们的罪过，如同我们宽恕别人一样；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不要让我们陷于诱惑，但救我们免于凶恶。啊们。</a:t>
            </a:r>
            <a:endParaRPr kumimoji="0" lang="en-AU" altLang="zh-CN" sz="3200" b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endParaRPr lang="en-US" b="1" dirty="0"/>
          </a:p>
          <a:p>
            <a:pPr marL="0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75326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424174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天主经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2876" y="1486362"/>
            <a:ext cx="7096126" cy="4791076"/>
          </a:xfrm>
        </p:spPr>
        <p:txBody>
          <a:bodyPr>
            <a:normAutofit fontScale="92500" lnSpcReduction="1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我们的天父，愿你的名受显扬，愿你的国来临，愿你的旨意奉行在人间，如同在天上。</a:t>
            </a:r>
            <a:endParaRPr kumimoji="0" lang="en-AU" altLang="zh-CN" sz="32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求你今天赏给我们日用的食粮，求你宽恕我们的罪过，如同我们宽恕别人一样，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不要让我们陷于诱惑，但救我们免于凶恶。啊们。</a:t>
            </a:r>
            <a:endParaRPr kumimoji="0" lang="en-AU" altLang="zh-CN" sz="3200" b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endParaRPr lang="en-US" b="1" dirty="0"/>
          </a:p>
          <a:p>
            <a:pPr marL="0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9420084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398823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圣母经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6774" y="1362074"/>
            <a:ext cx="7096126" cy="4791076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万福玛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利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亚，你充满圣宠！主与你同在。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在妇女中受赞颂，你的亲子耶稣同受赞颂。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天主圣母玛利亚，求你现在和我们临终时，为我们罪人祈求天主。啊们。</a:t>
            </a:r>
            <a:endParaRPr kumimoji="0" lang="en-AU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5277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175598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圣三光荣颂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69133" y="1138849"/>
            <a:ext cx="7096126" cy="1632929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愿光荣归于父，及子，及圣神，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起初如何，今日亦然，直到永远。啊们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indent="0">
              <a:buNone/>
            </a:pP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32C679CC-DBB1-8946-B70C-9D15A7CFF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8270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13AB40CE-EE16-489A-839F-243A5D9B44A9}"/>
              </a:ext>
            </a:extLst>
          </p:cNvPr>
          <p:cNvSpPr txBox="1"/>
          <p:nvPr/>
        </p:nvSpPr>
        <p:spPr>
          <a:xfrm>
            <a:off x="7708281" y="880370"/>
            <a:ext cx="4145466" cy="1656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1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玫瑰经到此结束，请神父降福！</a:t>
            </a:r>
            <a:endParaRPr kumimoji="0" lang="en-AU" altLang="zh-CN" sz="36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C526086-27CB-4C3C-97AC-EBD424F063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253" y="194835"/>
            <a:ext cx="2158171" cy="20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229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398823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圣母经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6774" y="1362074"/>
            <a:ext cx="7096126" cy="4791076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万福玛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利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亚，你充满圣宠！主与你同在。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在妇女中受赞颂，你的亲子耶稣同受赞颂。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天主圣母玛利亚，求你现在和我们临终时，为我们罪人祈求天主。啊们。</a:t>
            </a:r>
            <a:endParaRPr kumimoji="0" lang="en-AU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（念三遍）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221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175598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圣三光荣颂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69133" y="1138849"/>
            <a:ext cx="7096126" cy="2527716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愿光荣归于父，及子，及圣神，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起初如何，今日亦然，直到永远。</a:t>
            </a:r>
            <a:endParaRPr kumimoji="0" lang="en-AU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啊们。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32C679CC-DBB1-8946-B70C-9D15A7CFF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07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6BA1D8-D56D-4E28-8587-6C835382C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324" y="243110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荣福一端：耶稣复活</a:t>
            </a:r>
            <a:endParaRPr lang="en-AU" sz="4400" dirty="0">
              <a:solidFill>
                <a:srgbClr val="FF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17C70B8-2FBB-4194-9BD6-D630A3C4A221}"/>
              </a:ext>
            </a:extLst>
          </p:cNvPr>
          <p:cNvSpPr txBox="1"/>
          <p:nvPr/>
        </p:nvSpPr>
        <p:spPr>
          <a:xfrm>
            <a:off x="590550" y="1206361"/>
            <a:ext cx="11363325" cy="5186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一周的第一天，天还很早，妇女们便携带预备下的香料，来到坟墓那里，见石头已由墓穴滚开了。她们进去，不见了主耶稣的遗体。她们正为此事疑虑的时候，忽然有两个人，穿着耀目的衣服，站在她们身边。她们都害怕，遂把脸垂向地上，那两个人对她们说：「你们为什么在死人中找活人呢？他不在这里了，他已复活了。你们应当记得：他还在加里肋亚时，怎样告诉过你们。」（路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24:1-6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）「假如基督没有复活，那么，我们的宣讲便是空的，你们的信仰也是空的」（格前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15:14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）。复活首先确认基督所行和所教的一切。</a:t>
            </a:r>
            <a:endParaRPr kumimoji="0" lang="en-AU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194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424174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lang="zh-CN" altLang="en-US" sz="4400" b="1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祈求：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2876" y="1486362"/>
            <a:ext cx="7096126" cy="4791076"/>
          </a:xfrm>
        </p:spPr>
        <p:txBody>
          <a:bodyPr>
            <a:normAutofit fontScale="92500"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慈爱的主耶稣，求你以你复活的德能，协助我们分担你的痛苦，好让我们来日也能分享你复活的光荣。在我们诵念这端玫瑰经时，求你加深我们与你的结合，使我们终能一心一意这样向你说：</a:t>
            </a:r>
            <a:r>
              <a:rPr kumimoji="0" lang="en-US" altLang="zh-CN" sz="3200" b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『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我只以认识，我主基督耶稣为至宝。</a:t>
            </a:r>
            <a:r>
              <a:rPr kumimoji="0" lang="en-US" altLang="zh-CN" sz="3200" b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』(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斐</a:t>
            </a:r>
            <a:r>
              <a:rPr kumimoji="0" lang="en-US" altLang="zh-CN" sz="3200" b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：</a:t>
            </a:r>
            <a:r>
              <a:rPr kumimoji="0" lang="en-US" altLang="zh-CN" sz="3200" b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8) </a:t>
            </a: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阿们！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A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99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F804E3A-55A7-4EE9-8057-6054D6F7D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8725" cy="68580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1E9988B1-02B0-4847-ACDB-C0803B36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424174"/>
            <a:ext cx="8911687" cy="963251"/>
          </a:xfrm>
        </p:spPr>
        <p:txBody>
          <a:bodyPr>
            <a:normAutofit/>
          </a:bodyPr>
          <a:lstStyle/>
          <a:p>
            <a:pPr algn="ctr"/>
            <a:r>
              <a:rPr kumimoji="0" lang="zh-C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天主经</a:t>
            </a:r>
            <a:endParaRPr lang="en-AU" sz="4400" i="1" dirty="0">
              <a:solidFill>
                <a:srgbClr val="FF0000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BA238DB-B636-4596-8B60-28E77E01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2876" y="1486362"/>
            <a:ext cx="7096126" cy="4791076"/>
          </a:xfrm>
        </p:spPr>
        <p:txBody>
          <a:bodyPr>
            <a:normAutofit fontScale="92500" lnSpcReduction="1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我们的天父，愿你的名受显扬，愿你的国来临，愿你的旨意奉行在人间，如同在天上。</a:t>
            </a:r>
            <a:endParaRPr kumimoji="0" lang="en-AU" altLang="zh-CN" sz="32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求你今天赏给我们日用的食粮，求你宽恕我们的罪过，如同我们宽恕别人一样；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不要让我们陷于诱惑，但救我们免于凶恶。啊们。</a:t>
            </a:r>
            <a:endParaRPr kumimoji="0" lang="en-AU" altLang="zh-CN" sz="3200" b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endParaRPr lang="en-US" b="1" dirty="0"/>
          </a:p>
          <a:p>
            <a:pPr marL="0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78674252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2033</TotalTime>
  <Words>2654</Words>
  <Application>Microsoft Office PowerPoint</Application>
  <PresentationFormat>Widescreen</PresentationFormat>
  <Paragraphs>140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Microsoft YaHei</vt:lpstr>
      <vt:lpstr>Arial</vt:lpstr>
      <vt:lpstr>Calibri</vt:lpstr>
      <vt:lpstr>Century Gothic</vt:lpstr>
      <vt:lpstr>Wingdings 3</vt:lpstr>
      <vt:lpstr>丝状</vt:lpstr>
      <vt:lpstr> </vt:lpstr>
      <vt:lpstr>PowerPoint Presentation</vt:lpstr>
      <vt:lpstr>信经</vt:lpstr>
      <vt:lpstr>天主经</vt:lpstr>
      <vt:lpstr>圣母经</vt:lpstr>
      <vt:lpstr>圣三光荣颂</vt:lpstr>
      <vt:lpstr>荣福一端：耶稣复活</vt:lpstr>
      <vt:lpstr>祈求：</vt:lpstr>
      <vt:lpstr>天主经</vt:lpstr>
      <vt:lpstr>圣母经</vt:lpstr>
      <vt:lpstr>圣三光荣颂</vt:lpstr>
      <vt:lpstr>PowerPoint Presentation</vt:lpstr>
      <vt:lpstr>荣福二端：耶稣升天</vt:lpstr>
      <vt:lpstr>祈求：</vt:lpstr>
      <vt:lpstr>天主经</vt:lpstr>
      <vt:lpstr>圣母经</vt:lpstr>
      <vt:lpstr>圣三光荣颂</vt:lpstr>
      <vt:lpstr>PowerPoint Presentation</vt:lpstr>
      <vt:lpstr>荣福三端：圣神降临</vt:lpstr>
      <vt:lpstr>祈求：</vt:lpstr>
      <vt:lpstr>天主经</vt:lpstr>
      <vt:lpstr>圣母经</vt:lpstr>
      <vt:lpstr>圣三光荣颂</vt:lpstr>
      <vt:lpstr>PowerPoint Presentation</vt:lpstr>
      <vt:lpstr>荣福四端：圣母蒙召升天</vt:lpstr>
      <vt:lpstr>祈求：</vt:lpstr>
      <vt:lpstr>天主经</vt:lpstr>
      <vt:lpstr>圣母经</vt:lpstr>
      <vt:lpstr>圣三光荣颂</vt:lpstr>
      <vt:lpstr>PowerPoint Presentation</vt:lpstr>
      <vt:lpstr>荣福五端：圣母加冕为母后</vt:lpstr>
      <vt:lpstr>祈求：</vt:lpstr>
      <vt:lpstr>天主经</vt:lpstr>
      <vt:lpstr>圣母经</vt:lpstr>
      <vt:lpstr>圣三光荣颂</vt:lpstr>
      <vt:lpstr>PowerPoint Presentation</vt:lpstr>
      <vt:lpstr>又圣母经(母后万福颂)</vt:lpstr>
      <vt:lpstr>PowerPoint Presentation</vt:lpstr>
      <vt:lpstr>天主经</vt:lpstr>
      <vt:lpstr>圣母经</vt:lpstr>
      <vt:lpstr>圣三光荣颂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Sunday School for Twenty-second Sunday in Ordinary Time</dc:title>
  <dc:creator>Jessie Wang</dc:creator>
  <cp:lastModifiedBy>lin_jituan@outlook.com</cp:lastModifiedBy>
  <cp:revision>94</cp:revision>
  <dcterms:created xsi:type="dcterms:W3CDTF">2021-08-16T08:21:51Z</dcterms:created>
  <dcterms:modified xsi:type="dcterms:W3CDTF">2023-03-06T08:43:42Z</dcterms:modified>
</cp:coreProperties>
</file>