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4007" r:id="rId2"/>
    <p:sldMasterId id="2147484062" r:id="rId3"/>
    <p:sldMasterId id="2147484105" r:id="rId4"/>
  </p:sldMasterIdLst>
  <p:sldIdLst>
    <p:sldId id="492" r:id="rId5"/>
    <p:sldId id="498" r:id="rId6"/>
    <p:sldId id="499" r:id="rId7"/>
    <p:sldId id="431" r:id="rId8"/>
    <p:sldId id="432" r:id="rId9"/>
    <p:sldId id="433" r:id="rId10"/>
    <p:sldId id="500" r:id="rId11"/>
    <p:sldId id="501" r:id="rId12"/>
    <p:sldId id="434" r:id="rId13"/>
    <p:sldId id="435" r:id="rId14"/>
    <p:sldId id="436" r:id="rId15"/>
    <p:sldId id="437" r:id="rId16"/>
    <p:sldId id="502" r:id="rId17"/>
    <p:sldId id="503" r:id="rId18"/>
    <p:sldId id="438" r:id="rId19"/>
    <p:sldId id="439" r:id="rId20"/>
    <p:sldId id="440" r:id="rId21"/>
    <p:sldId id="441" r:id="rId22"/>
    <p:sldId id="504" r:id="rId23"/>
    <p:sldId id="505" r:id="rId24"/>
    <p:sldId id="442" r:id="rId25"/>
    <p:sldId id="443" r:id="rId26"/>
    <p:sldId id="444" r:id="rId27"/>
    <p:sldId id="445" r:id="rId28"/>
    <p:sldId id="506" r:id="rId29"/>
    <p:sldId id="507" r:id="rId30"/>
    <p:sldId id="446" r:id="rId31"/>
    <p:sldId id="447" r:id="rId32"/>
    <p:sldId id="448" r:id="rId33"/>
    <p:sldId id="449" r:id="rId34"/>
    <p:sldId id="508" r:id="rId35"/>
    <p:sldId id="509" r:id="rId36"/>
    <p:sldId id="459" r:id="rId37"/>
    <p:sldId id="451" r:id="rId38"/>
    <p:sldId id="452" r:id="rId39"/>
    <p:sldId id="453" r:id="rId40"/>
    <p:sldId id="510" r:id="rId41"/>
    <p:sldId id="511" r:id="rId42"/>
    <p:sldId id="454" r:id="rId43"/>
    <p:sldId id="455" r:id="rId44"/>
    <p:sldId id="456" r:id="rId45"/>
    <p:sldId id="457" r:id="rId46"/>
    <p:sldId id="512" r:id="rId47"/>
    <p:sldId id="513" r:id="rId48"/>
    <p:sldId id="458" r:id="rId49"/>
    <p:sldId id="460" r:id="rId50"/>
    <p:sldId id="467" r:id="rId51"/>
    <p:sldId id="468" r:id="rId52"/>
    <p:sldId id="514" r:id="rId53"/>
    <p:sldId id="515" r:id="rId54"/>
    <p:sldId id="469" r:id="rId55"/>
    <p:sldId id="461" r:id="rId56"/>
    <p:sldId id="470" r:id="rId57"/>
    <p:sldId id="471" r:id="rId58"/>
    <p:sldId id="516" r:id="rId59"/>
    <p:sldId id="517" r:id="rId60"/>
    <p:sldId id="472" r:id="rId61"/>
    <p:sldId id="462" r:id="rId62"/>
    <p:sldId id="473" r:id="rId63"/>
    <p:sldId id="474" r:id="rId64"/>
    <p:sldId id="518" r:id="rId65"/>
    <p:sldId id="519" r:id="rId66"/>
    <p:sldId id="475" r:id="rId67"/>
    <p:sldId id="463" r:id="rId68"/>
    <p:sldId id="476" r:id="rId69"/>
    <p:sldId id="477" r:id="rId70"/>
    <p:sldId id="520" r:id="rId71"/>
    <p:sldId id="521" r:id="rId72"/>
    <p:sldId id="478" r:id="rId73"/>
    <p:sldId id="464" r:id="rId74"/>
    <p:sldId id="479" r:id="rId75"/>
    <p:sldId id="480" r:id="rId76"/>
    <p:sldId id="522" r:id="rId77"/>
    <p:sldId id="523" r:id="rId78"/>
    <p:sldId id="481" r:id="rId79"/>
    <p:sldId id="466" r:id="rId80"/>
    <p:sldId id="482" r:id="rId81"/>
    <p:sldId id="483" r:id="rId82"/>
    <p:sldId id="524" r:id="rId83"/>
    <p:sldId id="525" r:id="rId84"/>
    <p:sldId id="484" r:id="rId85"/>
    <p:sldId id="465" r:id="rId86"/>
    <p:sldId id="485" r:id="rId87"/>
    <p:sldId id="486" r:id="rId88"/>
    <p:sldId id="526" r:id="rId89"/>
    <p:sldId id="527" r:id="rId90"/>
    <p:sldId id="487" r:id="rId91"/>
    <p:sldId id="488" r:id="rId92"/>
    <p:sldId id="489" r:id="rId93"/>
    <p:sldId id="490" r:id="rId94"/>
    <p:sldId id="398" r:id="rId95"/>
    <p:sldId id="531" r:id="rId96"/>
    <p:sldId id="533" r:id="rId97"/>
    <p:sldId id="534" r:id="rId98"/>
    <p:sldId id="399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0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75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54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D1BD6-B1A5-4909-AA8A-F8E454D7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6C55D-B79C-4C54-A321-796A2A943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DFEDE-C8C9-4848-822D-5B5BDB4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4F310-FA4E-4EC1-A26C-9641CE40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264A8-2AE6-44DB-937B-C676415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80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44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6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39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3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9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57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86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7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09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3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00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19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85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01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5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879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D1BD6-B1A5-4909-AA8A-F8E454D7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6C55D-B79C-4C54-A321-796A2A943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DFEDE-C8C9-4848-822D-5B5BDB4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4F310-FA4E-4EC1-A26C-9641CE40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264A8-2AE6-44DB-937B-C676415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1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20C813-C023-453D-B84C-D8B218E10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31A7AD-2B14-4E22-B0AA-A4CF80C50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2A015A-F9DE-4ECF-BD32-91ED218B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7FF766-B86D-4182-9B43-C9641CA9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DE05CD-416B-47AF-AA97-CBA640E1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6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A4529-0CAF-4DFA-A770-645734BF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E836F4-8C6B-43E6-8A18-A69B641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7F0E70-B379-408C-B6EC-EC76DF8C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2054C1-D06B-466C-BE00-D685F213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A3062-6083-4040-9084-62BA522A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00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AB2D2-B379-4444-96B6-E2AC7570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39D33-D3B9-4D58-ABFF-8FCACEEE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BBD59-903D-4DDB-BCE8-41F169C2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3E28B1-CBEA-4BCF-8D96-B7C67BED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9513BF-0FD1-45BA-A3D7-E000B848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362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16036C-F7FE-44CE-8306-E8AF8DFD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1AF866-7E3B-4ECA-B11E-954CA1ECA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5B8DE4-FCA7-46A5-B9CA-22199B8FD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524E9A-0262-4BC3-AE71-904358F8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04B3D4-BC68-449C-ACDA-3AC772C1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D82888-3E2F-45D9-BDC5-878FC85F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664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67074B-249D-4F37-AEFA-908BE257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1B64AD-011B-414A-8DD8-78A3F9A76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14B9C-0790-4EA1-8E22-597790BC7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7C0F59-C748-431A-A70D-880EFC212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05CE3D-0915-48D8-A674-F1547F66F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2D0F20C-1673-4260-AB69-0CD5D10C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1F65AF-64B4-4417-A15E-544B5714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617235-19B3-4897-B8E5-F5BB9937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740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75511-A75E-443A-A90C-3A7D9488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3099F4-C714-43FD-9247-D85D5480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5945F3-724B-420D-9209-CD1C9689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1B7C90-0E0D-4CDB-9BB7-383807F2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74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92FE69-B7D3-473E-B476-DDC858F1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AEDAB3-2DBE-4077-84C9-7BA9088B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BE2FCD-4F05-4CA2-A120-A6669B51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02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41E5E-49C0-4FE9-B68E-4D72B862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79ABEE-1ECE-4C24-B052-7163FB6E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B84951-ECEE-4D5D-9728-E1C2EEEC6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8FD66F-667F-4613-AA02-757C6685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1BFD3D-20CF-47F1-BE96-7BD74D9E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A59CF8-8BAA-4BB9-AA25-E7A2E62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275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BF304-E8E7-4F35-8273-1AB38F4E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1CCF27-75F8-4E6D-B009-73111071E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7810E-3480-491C-85F3-CCAC5035B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045A64-A30C-41BA-874D-30799591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E2D22B-6691-455F-BCF3-05C8FA5F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A87FB9-02A9-4C8D-819D-8FC8DA41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57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49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E2C26B-C1B6-4338-8257-7FA68AF3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C16931-C573-46CF-BB53-04D2E031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E71A8-C160-4673-A40B-9A3484AD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1C6B3F-8B26-4D44-8EA2-E571255F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A59F3-5E9F-4355-95B7-1036522E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237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26ECAE-EA1D-43D6-8357-4FFB7AB31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76BED1-AD73-4A1D-8E97-AE555D5F2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1B0CC-1684-4602-9E9D-2F1FF2DA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7E53B8-69E4-499B-8F25-69524106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3A20FF-CBB9-401E-99F4-22A5FABB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141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D1BD6-B1A5-4909-AA8A-F8E454D7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6C55D-B79C-4C54-A321-796A2A943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DFEDE-C8C9-4848-822D-5B5BDB4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4F310-FA4E-4EC1-A26C-9641CE40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264A8-2AE6-44DB-937B-C676415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406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071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193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99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41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517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849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2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71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439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257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922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801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786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200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30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149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972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D1BD6-B1A5-4909-AA8A-F8E454D7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6C55D-B79C-4C54-A321-796A2A943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DFEDE-C8C9-4848-822D-5B5BDB4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4F310-FA4E-4EC1-A26C-9641CE40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264A8-2AE6-44DB-937B-C676415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00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1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3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17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47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8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90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85D805-3660-4529-958F-975E635A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F0443D-FE95-4666-BBE2-DD0400B9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76984C-C182-4732-BFBF-7CCA2FDB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DB80-974F-47CE-BF9E-FF21CBA4C673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9354D5-9DE1-400E-8BFB-CCCF02DB8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C66A4-101A-450A-B900-5DF3CF906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9782-A967-48A8-8957-05D965BF63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5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7E04-362C-4A4E-A2C4-93087029564A}" type="datetimeFigureOut">
              <a:rPr lang="en-AU" smtClean="0"/>
              <a:t>17/10/2023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24C565-8379-4467-A66F-2D7BA7693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3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4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4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4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4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C70890-72CC-4106-8D98-545F9FAC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3200"/>
            <a:ext cx="4211655" cy="3354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57ACD4-67A4-4E50-83C7-74B97598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3450" cy="35844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789796-BE6C-453D-B677-F94AD14673AA}"/>
              </a:ext>
            </a:extLst>
          </p:cNvPr>
          <p:cNvSpPr txBox="1"/>
          <p:nvPr/>
        </p:nvSpPr>
        <p:spPr>
          <a:xfrm>
            <a:off x="6920566" y="2831072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苦路默想</a:t>
            </a:r>
            <a:endParaRPr lang="en-AU" sz="54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50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1119191"/>
            <a:ext cx="8313202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第二处：耶稣背十字架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0" y="2617694"/>
            <a:ext cx="6589059" cy="3306856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17" y="1028700"/>
            <a:ext cx="371448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24" y="85724"/>
            <a:ext cx="6867525" cy="6276975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兵士们将耶稣带进总督府内，就召集全队兵士，围着耶稣，然后把祂的衣服脱去，叫祂穿上紫袍，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又编了一个荆棘的冠冕给祂戴上。于是他们开始对祂致敬说：“犹太人的君王，万岁！”然后用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一根芦苇打祂的头，唾祂的面，又跪着向祂行礼，戏弄既毕，他们就把紫袍脱下，仍旧给祂穿上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原来的衣服，然后带祂出去，要把祂钉在十字架上。耶稣自己背着十字架，走出城外。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这十字架，这根树干，是天父给耶稣选择的。我的朋友，你所背负的十字架亦是天父给你选择的，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从祂的手中接纳吧！请放心，天父绝不会让你的负担，超过你的能力。</a:t>
            </a:r>
            <a:endParaRPr lang="zh-CN" altLang="en-US" sz="96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165" y="215154"/>
            <a:ext cx="6562165" cy="6352334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领：主，我们常常只看到自己的担子，并认为它很沉重，当没有人注意它的时候，我们觉得这担子更重。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众：可是我们忘记了别人的痛苦，也忽略了在我们身旁背着重担的祢。即使知道了别人的痛苦，也从没有加以援助。求祢使我们不要以自我为中心，多顾及他人，正如祢照顾我们一样。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6400" b="1" i="1" dirty="0">
              <a:solidFill>
                <a:srgbClr val="FF0000"/>
              </a:solidFill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16711DE3-59C7-9979-4D79-75658C42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138B51EB-3B4D-50CF-8A0A-12002716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B34A7ACD-B587-C037-3016-533E6CB1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228557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独子之母殊福贞女，内心痛苦谁堪比汝，甚矣哀哉莫可语。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518" y="-134470"/>
            <a:ext cx="12846424" cy="28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482" y="1146085"/>
            <a:ext cx="6481483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第三处：耶稣第一次跌倒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7482" y="3137646"/>
            <a:ext cx="6320118" cy="2691653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50" y="1028700"/>
            <a:ext cx="365647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0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24" y="290511"/>
            <a:ext cx="6867525" cy="6276975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先知书：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当时，我们看到祂，没有赞美，没有尊严，也没有什么仪容可供我们欣赏。祂只是一个被人鄙视、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被人弃绝的人物，只是一个忧苦的人，饱尝了苦难。人家对祂只是掩面不顾，祂是被人舍弃的人，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因而我们也把祂视同无物。哪晓得，祂竟替我们负担着苦痛，替我们承受着忧愁。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创造及管理宇宙的天主子，由于对父的服从，变得像人那样软弱，竟不能肩负起一根木头的重量。但那正是天父的旨意，否则耶稣不能成为我们的模范。若我们要成为耶稣的朋友，也该无怨无忧地承担人的软弱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lang="zh-CN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313F96-BBC6-8AB7-D492-C035515E2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7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7459" y="161366"/>
            <a:ext cx="6841192" cy="6406122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领：主，我们离开了正路，只得到空虚和酸苦。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众：求祢光照，使我们认识，当我们软弱时能得到祢的扶持。祢无尽的爱，将一切罪人抱于怀中，请让我们都能共享祢的宽宏与慈爱。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6400" b="1" i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7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51B65D69-0233-87AE-55F2-368F3A35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7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E9988B1-02B0-4847-ACDB-C0803B36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410433"/>
            <a:ext cx="7528891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苦路（台前诵）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BA238DB-B636-4596-8B60-28E77E01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157" y="1373685"/>
            <a:ext cx="10901512" cy="5073882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领：因父、及子、及圣神之名。阿们。</a:t>
            </a:r>
            <a:r>
              <a:rPr kumimoji="0" lang="zh-CN" altLang="en-US" sz="6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（划十字圣号）（跪下）</a:t>
            </a:r>
            <a:endParaRPr kumimoji="0" lang="en-AU" altLang="zh-CN" sz="6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、耶稣基督，我们藉着洗礼与祢同死同葬；祢既藉着父的力量，从死中复活；求祢也使我们能度一种新生活。昔日的我们已与祢同钉在十字架上；求祢消除我们的罪愆，不再做罪恶的奴隶。我们既与祢同死，亦必与祢同生；死于罪恶，活于天主。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sz="96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主，我们曾多次挣扎，多次跌倒；虽然我们知道祢就在我们身旁，但却掉头离祢而去。基督，请原谅我们，并帮助全人类认识、爱慕和尊敬祢。愿我们能在众兄弟姐妹中找到祢，跟随祢，在苦路上与祢并肩前进。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sz="9600" b="1" i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148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D750EDE9-274D-5A7F-7A6E-1FBC3065F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7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3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429000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荣光之子如斯惨创，仁慈之母见而凄怆，悲复痛哉痛久长。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35" y="-125506"/>
            <a:ext cx="12864353" cy="28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835" y="1181943"/>
            <a:ext cx="7909790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第四处：耶稣途中遇母亲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7835" y="2967318"/>
            <a:ext cx="6499412" cy="2957232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317" y="1028700"/>
            <a:ext cx="35172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24" y="290511"/>
            <a:ext cx="6867525" cy="6276975"/>
          </a:xfrm>
        </p:spPr>
        <p:txBody>
          <a:bodyPr>
            <a:normAutofit fontScale="925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西默盎祝福了他们，并对耶稣的母亲说：“你看这个孩子，祂被注定要以色列中许多人跌倒，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许多人复起，并将成为众人排斥的标记。这样，许多人的秘密心思便会泄漏出来。至于你，一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把利剑将刺透你的心灵。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圣母见耶稣被鞭打，被脚踢，像畜生一般被驱赶。她的心灵疼痛哀伤；可是从来没有吐出任何申诉和报怨。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58" y="16935"/>
            <a:ext cx="4753358" cy="68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6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2988" y="109537"/>
            <a:ext cx="6928037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领：我们常常为自己的痛苦而嗟叹，却忘掉了其他兄弟姐妹也受着同样、或甚至更恶劣的遭遇。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众：主，我们明白，只有分担别人的困苦与悲伤，我们才能团结起来抗拒痛苦和患难的挑战，求祢使我们永不关闭自己的心，却接纳每一个人，能像祢的慈母一样奉行祢的圣意，与祢一同救赎世界。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85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9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EF447977-817C-A627-17A2-357A15C7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85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820E07DA-8570-D971-2F97-036F6CDF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85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190876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目睹爱子横遭极殃，慈母黯淡涕泪彷徨，孰能见此不同伤。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77" y="-125506"/>
            <a:ext cx="12900211" cy="28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8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153" y="1028700"/>
            <a:ext cx="6589059" cy="1320053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第五处：西肋乃人西满帮耶稣背十字架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7834" y="3146612"/>
            <a:ext cx="6508377" cy="268268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376" y="1028700"/>
            <a:ext cx="34855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15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24" y="290511"/>
            <a:ext cx="6867525" cy="6276975"/>
          </a:xfrm>
        </p:spPr>
        <p:txBody>
          <a:bodyPr>
            <a:normAutofit fontScale="850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把耶稣带走的时候，抓住一个刚从乡下来的基勒乃人西满，兵士将十字架放在他的肩上，强迫他在耶稣后面背着。耶稣说：凡不能背负自己的十字架而追随我的，就不配作我的门徒。凡保全自己生命的，终必丧失生命。但为我之故而丧失生命的，必能获得生命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耶稣已无力，不能再独自肩负十字架。因此士兵便勉强西满帮助。朋友，这位西满就是你。把你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的力量交给弱小者吧！你每次减轻别人的负担，就是亲手托起那压在耶稣身上的十字架。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1873F8FE-9F54-4BDC-F6A2-C2B7C9F14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72216" cy="68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51" y="3288506"/>
            <a:ext cx="10972798" cy="769144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圣子高悬十字架上，慈母悲伤哀立其旁，举目仰望泪流长。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447" y="-125505"/>
            <a:ext cx="12855387" cy="29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66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766" y="109537"/>
            <a:ext cx="6974540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领：主，祢接纳西满的帮助。祢挑选了一个胆怯而被迫的人来帮助祢。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众：求祢帮助我们，了解为兄弟姐妹服务的真正意义。我们时常忽略了四周的亲友，请帮助我们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互相依靠，互爱互助，使我们背负祢的十字架，乐意为他人服务，并除去骄傲，乐意接受别人的帮助。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637F3E-70BA-6340-9687-E99AFDF6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72216" cy="68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3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75454FDA-0D6A-ABAF-2B29-F7138FB71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72216" cy="68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A4A04EC9-0EE4-25D8-99E1-2D6973C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72216" cy="68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21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190875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见子耶稣受尽艰辛，为救其民愿舍己身，惨被鞭打酷绝伦。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2" y="-143434"/>
            <a:ext cx="12855388" cy="28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2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024" y="1163455"/>
            <a:ext cx="9954303" cy="718915"/>
          </a:xfrm>
        </p:spPr>
        <p:txBody>
          <a:bodyPr>
            <a:normAutofit fontScale="90000"/>
          </a:bodyPr>
          <a:lstStyle/>
          <a:p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第六处：圣妇为耶稣拭面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9906" y="3236259"/>
            <a:ext cx="6526306" cy="2801877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76" y="1028700"/>
            <a:ext cx="370298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94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5036" y="290512"/>
            <a:ext cx="6479801" cy="6276975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圣咏：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耻辱和忧闷，折伤了我的心；我指望有人会体恤我，却没有一个；我渴望有人会安慰我，可是找不着。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朋友，你有勇气触摸耶稣染满血渍的脸吗？你问：耶稣的脸在哪里？在充满泪水的眼睛里，在遍布皱纹的额头上，在贫民窟里，在医院中，在病榻上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——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总之，凡有痛苦存在的地方，耶稣的脸就在那里。祂就在那里等待着你，替祂抹掉血和泪。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58" y="31517"/>
            <a:ext cx="4753358" cy="679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3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799" y="0"/>
            <a:ext cx="6724651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领：我老实告诉你们，凡你们为我这些兄弟中最小的一个所做的，也就是给我做的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众：主，求祢协助我们在迫害中，勇敢承认祢是主基督，正如物落尼加一样。她坚信这个死囚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是天主；其他人的讥讽、批评、迫害都不能阻止她爱主之情。请帮助我们善于运用祢所赐给我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们的才智，服务人群，帮助需要帮助的人，让我们明认祢活在每个人的心中。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2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1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11C59DEA-CBB1-9B8F-9572-245228164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2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FFCADC65-6928-775E-DD0F-9681936F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2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49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429000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痛苦之母愁肠百结，因见圣子备遭磨折，祈你许我共痛切。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341" y="-161364"/>
            <a:ext cx="12855388" cy="2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306" y="852491"/>
            <a:ext cx="7773639" cy="949415"/>
          </a:xfrm>
        </p:spPr>
        <p:txBody>
          <a:bodyPr>
            <a:normAutofit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第一处：耶稣被判死刑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2306" y="2814918"/>
            <a:ext cx="6382870" cy="3085823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619AD4-9788-48A7-8EDF-E8425D94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3" y="852491"/>
            <a:ext cx="389209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224" y="1100702"/>
            <a:ext cx="7173578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第七处：耶稣第二次跌倒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9224" y="3191435"/>
            <a:ext cx="6481482" cy="2757053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26" y="1028700"/>
            <a:ext cx="363462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6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7774" y="188259"/>
            <a:ext cx="6648451" cy="6474477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先知书：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时我们只以为祂是被惩罚的人，为天主所打击、为天主所贬抑。殊不知祂实在是为了我们的过失而被刺伤，为了我们的罪恶而受尽了苦刑。透过祂的受刑，我们才得安宁，透过祂的受伤，我们才得康复，我们都是迷途的羊，各走各的路；然而上主却把我们众人的罪债，加在祂一人的肩上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朋友，这第七处，是考验你意志的一个机会；从这次跌倒中学习，坚持行善吧！有一天，当你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感到前功尽弃时，你会想，“我不能再继续下去”，那时请你转向耶稣跌倒的事实吧！信赖耶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稣，继续奋斗吧！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3" y="1"/>
            <a:ext cx="4780919" cy="68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0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4354" y="170329"/>
            <a:ext cx="6562164" cy="6459911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领：主，我们曾向往奢华的享受，没有体察别人的劳苦及艰辛。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众：许多人在生活的鞭挞下，已一次又一次地跌倒，围观的人多，援助的人少。愿我们不在围观的人群中。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0"/>
            <a:ext cx="489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7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4BC58752-AAFA-9434-A853-692EE09E9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0"/>
            <a:ext cx="489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00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8FC2B2CB-9C34-A6C2-329D-1B5AE1BB8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0"/>
            <a:ext cx="489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5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282904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代求你子被刺圣心，增我心灵虔敬热忱，常加爱慕情意深。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165" y="-152400"/>
            <a:ext cx="12900212" cy="28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3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835" y="1264119"/>
            <a:ext cx="6427695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第八处：</a:t>
            </a:r>
            <a:br>
              <a:rPr kumimoji="0" lang="en-AU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耶稣劝告耶路撒冷的妇女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7835" y="3067981"/>
            <a:ext cx="6526306" cy="2761319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476" y="1028700"/>
            <a:ext cx="352817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0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7774" y="259976"/>
            <a:ext cx="6910108" cy="6149790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有一大群民众跟着耶稣，其中还有一批妇女为祂哀悼痛哭。耶稣转身对她们说：“耶路撒冷的女儿！你们不要为我而哭，要为你们自己的子女而哭。”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耶稣曾多么的渴望，把耶路撒冷的子女聚集起来，但他们一一拒绝。这些妇女现在为耶稣哭泣，而耶稣的心却为她们哀痛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——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哀痛她们面临的忧伤。耶稣在身受痛苦时，仍然去安慰他人。朋友，你如何表现你的温良和仁爱呢？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1"/>
            <a:ext cx="4834969" cy="6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1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4025" y="179294"/>
            <a:ext cx="6851276" cy="6388193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领：耶稣亲临世界，世界也原是靠祂而存在的，但世界却不认识祂；祂来到自己的领域，而祂自己的子民却没有接纳祂。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众：我们深信祢居于全人类中、特别在那些被人冷落的人群中。请助佑我们在人群中体验祢的存在、祢的痛苦，并且以关怀及爱心去接近祢。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0A0C4D-4667-1340-433E-A1946806E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1"/>
            <a:ext cx="4834969" cy="6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1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2BA7402-D9E4-C490-7277-7B4CA52D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1"/>
            <a:ext cx="4834969" cy="6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24" y="85724"/>
            <a:ext cx="6867525" cy="6276975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司祭长和长老们对耶稣提出许多控诉，比拉多问耶稣说：“他们对祢提出这么多的控诉，难道祢一点也不答辩吗？”可是耶稣依然没有作答。比拉多召集了司祭长、议员和民众，说：“我在他身上实在找不到什么可以处死的罪状。”可是司祭长们早已煽动群众，要求给他们释放巴拉巴。于是群众高声喊叫，要求钉耶稣在十字架上，比拉多终于为他们释放了巴拉巴；同时，他下令把耶稣先行鞭打，然后钉在十字架上。</a:t>
            </a:r>
            <a:endParaRPr kumimoji="0" lang="en-AU" altLang="zh-CN" sz="9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朋友！虽然比拉多并不公允，但当日耶稣在他的判决中，却看出天父的旨意，屈服在比拉多权下。你怎能拒绝因听命而带来的烦恼呢？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59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CD85A5-5709-6378-01AA-510D7CBA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753" y="1"/>
            <a:ext cx="4834969" cy="6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0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439787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恳祈慈母分你悲情，并将你子身受酷刑，深深铭刻我心灵。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165" y="-161364"/>
            <a:ext cx="12936071" cy="2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5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18" y="1138679"/>
            <a:ext cx="6723529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第九处：耶稣第三次跌倒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6118" y="2888754"/>
            <a:ext cx="6633882" cy="3173912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76" y="1028700"/>
            <a:ext cx="355506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5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7774" y="268941"/>
            <a:ext cx="6648451" cy="6393795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先知书：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凡看见祂的人，莫不惊愕，因为祂的容貌毁伤得不再像人。上主的圣意要用苦难磨炼祂。当祂的心灵苦痛到了尽头以后，祂必定看见光明而心满意足。我的仆人要以自己的苦难使众人成义，因为祂承担了他们的罪过。祂甘愿充当一个罪人，而牺牲自己的生命。其实，祂负担了众人的罪债，并且时时刻刻为所有的罪人祈求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已全无气力，倒卧在地上，身体不能再动弹，就是拳打、脚踢，也不能再站起来。然而，耶稣愿意接受一切。朋友，你的身体可以被摧毁，但天上或地下绝对没有力量，能够剥夺你的意志，你的意志是属于你的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976" y="-6706"/>
            <a:ext cx="4786400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3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9" y="195262"/>
            <a:ext cx="6724651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领：主耶稣，祢为了我们而受鞭打、凌辱，但我们却时常跌倒、犯罪。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众：主！请帮助我们体会每一位兄弟姐妹应有的权利，明白自己的责任，尽量帮助需要我们的人。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3B8524-F2F8-1792-808B-B9162E43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976" y="-6706"/>
            <a:ext cx="4786400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0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9671A911-5AE6-7CC9-76DD-7A0A1801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976" y="-6706"/>
            <a:ext cx="4786400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6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D7848ED-4717-9089-35DF-2070FA727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976" y="-6706"/>
            <a:ext cx="4786400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344" y="3429000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圣子耶稣为救我们，遍尝苦辱并以身殉，祈导我们出迷津。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271" y="-161364"/>
            <a:ext cx="12900212" cy="2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5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306" y="1233491"/>
            <a:ext cx="8068900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第十处：耶稣被人剥去衣服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2305" y="3334870"/>
            <a:ext cx="6544235" cy="2717831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525" y="1028700"/>
            <a:ext cx="360773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26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7774" y="242047"/>
            <a:ext cx="6739779" cy="6420689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时，他们另外还带了两个凶犯，同耶稣一起去处死。他们既到了那名叫“髑髅”的地方，就在那里把耶稣钉在十字架上，同时也钉了两个凶犯，一个在右边，一个在左边。耶稣说：“父啊！求祢宽恕他们，因为他们不知道自己做的是什么！”当时，他们还拈阄分了耶稣的衣服。民众都站着观望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朋友，请看！世上最可怜的君王，在受造物前，被剥掉衣服，身无一物；然而，谁还比耶稣更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富有？同样，你要生活丰满，首先要关心天国的义德。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5CABC8-0F7F-A033-5A13-CE6D6A9E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" y="0"/>
            <a:ext cx="481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82" y="313765"/>
            <a:ext cx="6813177" cy="6266328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领：主、基督，祢在受审判时，我们亦是其中判死罪的人。但祢却为了爱而钉在十字架上。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众：我们还不知自爱，时常冒犯、违反祢。请帮助我们认识、爱慕祢，并远离罪恶。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endParaRPr kumimoji="0" lang="en-AU" altLang="zh-CN" sz="11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6400" b="1" i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8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5874" y="0"/>
            <a:ext cx="6934201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领：人子来不是为受人服侍，却是为服侍人，并且要牺牲自己的生命，救赎大众。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，祢成了罪犯，其实，犯罪的却是我们。我们所追求的奢饰华物把祢掩盖了。社会上有许多伤残老病的人，愿我们伸出援助的手，给予他们所需要的。许多人没有一个合理的生活环境、更得不到别人的关怀与协助、失去了人性的尊严；愿我们真正体会他们，把他们当作兄弟姐妹般看待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C878D0-848B-4031-A740-875D8362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" y="0"/>
            <a:ext cx="481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3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A5595F95-7BFF-7365-804D-50689202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" y="0"/>
            <a:ext cx="481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57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75B9FE3E-35E3-E054-3C5A-B3310AD5B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" y="0"/>
            <a:ext cx="481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6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429000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十字圣架救赎之诠，圣子死难偿我罪愆，恳饶我罪复天缘。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77" y="-152400"/>
            <a:ext cx="12873317" cy="28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03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71" y="1224526"/>
            <a:ext cx="6615953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第十一处：</a:t>
            </a:r>
            <a:br>
              <a:rPr kumimoji="0" lang="en-AU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耶稣被钉在十字架上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435" y="3429000"/>
            <a:ext cx="6759389" cy="2805237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649" y="1028700"/>
            <a:ext cx="35623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65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674" y="290512"/>
            <a:ext cx="6819901" cy="6276975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耶稣的十字架旁，站着祂的母亲和祂母亲的一个姐妹，还有克罗帕的妻子玛利亚，及玛利亚玛达肋纳。耶稣见母亲和祂的爱徒一起站着，就对母亲说：“母亲，那就是你的儿子！”又对爱徒说：“那就是你的母亲！”从此，那门徒就把她奉养在自己的家中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朋友，你能想象钉十字架是怎样的滋味吗？刑吏拉直了手，把手腕紧压在横木上，用钉刺透肉，然后拿起沉重的铁锤用力敲打，直至手被钉穿，疼痛辛酸就像火药筒在头脑内猛然爆炸。他们又抓住另一只手，死亡的痛苦又再一次爆发，然后再屈起膝盖，好把脚站在木干，也用铁锤钉在架上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377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3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25" y="233082"/>
            <a:ext cx="6410326" cy="641060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领：我给你们一项新命令，你们要彼此相爱，如同我爱了你们一样。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众：主，祢对我们的爱至深至大，竟不惜任何牺牲，我们愿意效法祢，在我们的生活环境中实践祢爱人的精神，努力减轻别人在精神上及肉躯上的痛苦，与祢一同救赎我们的弟兄。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8B034C-5B87-42F7-4C46-6410DE4C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377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1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4C86FC17-3133-B068-18B1-F095A355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377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2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F5C132C6-51F9-7B21-3DED-8152070F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377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74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354622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童贞圣母神圣之后，赖你慈恩允我哀求，得常与你同悲愁。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165" y="-161364"/>
            <a:ext cx="12927105" cy="2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E3156C59-8D9A-0646-FF05-09A3F8B0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4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494" y="1233491"/>
            <a:ext cx="7862711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第十二处：</a:t>
            </a:r>
            <a:br>
              <a:rPr kumimoji="0" lang="en-AU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耶稣死在十字架上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494" y="3281082"/>
            <a:ext cx="6302188" cy="2981170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51" y="1028700"/>
            <a:ext cx="38290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814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674" y="95250"/>
            <a:ext cx="6819901" cy="6676336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中午开始，太阳失光，遍地黑暗；直到下午三时，耶稣大声呼喊说：“我的天主，我的天主！祢为什么舍弃了我？”有一个人跑过来，把海绵浸透了醋，绑在芦苇上，送上去给祂喝。那时耶稣又大声呼喊说：“父啊！我将我的灵魂托付在祢的手中。”说完，便断了气。</a:t>
            </a:r>
            <a:endParaRPr lang="en-AU" altLang="zh-CN" sz="26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十字架已成了一座讲坛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父啊！宽恕他们吧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你要和我在天堂里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这是你的母亲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这是你的儿子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一切都完成了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耶稣需要挺着手腕及脚，把自己托起才能开口说话，每一个动作，都使祂陷入一阵新的痛楚，然后，当祂受够了，才放弃这可朽坏的肉躯。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92"/>
            <a:ext cx="4703611" cy="68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1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9" y="109537"/>
            <a:ext cx="6934201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领：一粒麦子非经落地而死，只不过是一粒，死了以后，才会有丰盈的收获。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众：主，藉着祢的圣死，我们才获得一个更充实及更珍贵的生命。请帮助我们，使我们关怀别人的生死存亡，重视肉躯和灵性的生命，使人们充分地领略生命的意义。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r>
              <a:rPr kumimoji="0" lang="zh-CN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455B0A-3EC3-AEEF-B8E9-B64ECEC8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92"/>
            <a:ext cx="4703611" cy="68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81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08F0E9-03EC-003D-52F3-31BF4112E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92"/>
            <a:ext cx="4703611" cy="68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8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F35E68-92CD-A0A6-047E-FEFC0A42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92"/>
            <a:ext cx="4703611" cy="68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09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309798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耶稣五伤安慰之源，耶稣圣死救赎之键，赐我信心永不变。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2" y="-116540"/>
            <a:ext cx="12846424" cy="28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4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1658471"/>
            <a:ext cx="7999421" cy="119230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第十三处：耶稣尸体</a:t>
            </a:r>
            <a:br>
              <a:rPr kumimoji="0" lang="en-AU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从十字架卸下</a:t>
            </a:r>
            <a:b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b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8871" y="3325906"/>
            <a:ext cx="6660775" cy="2503394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1028700"/>
            <a:ext cx="367552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579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674" y="95250"/>
            <a:ext cx="6819901" cy="6676336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天正值安息日的前夕，而那安息日又是大节日，犹太人不愿在安息日有尸首留在十字架上，就来请求比拉多叫人打断他们的腿，把尸首拿去。于是兵士来了，先后把钉在耶稣左右的两个人的腿打断；他们来到耶稣跟前，看见祂已经死了，就没有打断祂的腿。有一个士兵用长矛刺透了祂的肋旁，立刻就有血和水流出来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祭献已完成，是的，耶稣的祭献已告完成。但，我的朋友，圣母和你的祭献尚未结束，圣母还要在手中接抱，她亲生子的尸体。你在离别自己所爱的人时，也会感到哀痛。你在沉痛时应该想到，因着玛利亚分担耶稣在加尔瓦略山的苦难、参加救世的工程；同样，你的哀痛，亦可充作灵魂的代价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46" y="0"/>
            <a:ext cx="4709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50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9" y="109537"/>
            <a:ext cx="6991351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领：主，请宽恕我们的愚昧、固执、嫉妒及怨恨，并减轻所有因此而引起的痛苦与悲伤。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众：求祢以祢的爱充盈世界，使我们生活在爱的滋润中。慈母玛利亚，您是罪人的避难所，请为我们祈祷，使我们因您圣子的功劳，幸获天父的宽恕。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F0FC14C-62C1-E208-D9DC-9E8EBE91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46" y="0"/>
            <a:ext cx="4709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8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C21F5A24-9893-2F8E-8351-9BA12731D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46" y="0"/>
            <a:ext cx="4709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8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C71994F3-11C4-F2C5-A5AC-6558AD76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01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D08E106A-4113-3569-7327-3BCB5D9B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46" y="0"/>
            <a:ext cx="4709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23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336693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将有一天灵肉分离，请勿弃我能瞻圣仪，永沐荣光无尽期。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76" y="-152400"/>
            <a:ext cx="12882282" cy="28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340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BBC-0953-48E3-8A96-37783F4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482" y="1659598"/>
            <a:ext cx="6427694" cy="718915"/>
          </a:xfrm>
        </p:spPr>
        <p:txBody>
          <a:bodyPr>
            <a:normAutofit fontScale="90000"/>
          </a:bodyPr>
          <a:lstStyle/>
          <a:p>
            <a:pPr algn="l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第十四处：耶稣葬于坟墓</a:t>
            </a:r>
            <a:b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b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A3FA81-B6E0-443A-998A-E69F5AE7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7482" y="3236259"/>
            <a:ext cx="6508377" cy="2900564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领：主、基督，我们钦崇祢、赞美祢。</a:t>
            </a:r>
            <a:endParaRPr kumimoji="0" lang="en-AU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  <a:endParaRPr kumimoji="0" lang="en-AU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众：祢用此圣架，救赎普世。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6A9AB-51A2-4D11-9574-A51DE81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025" y="1028700"/>
            <a:ext cx="378926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05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674" y="95250"/>
            <a:ext cx="6819901" cy="6676336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福音：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到了傍晚，来了一个阿黎玛特雅人若瑟，他大胆地向比拉多要求耶稣的遗体。比拉多准许了他，于是他把耶稣的遗体领去了。还有从前在夜间来访耶稣的尼苛德摩，那时也带着约一百斤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没</a:t>
            </a: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药和沉香而来，两人按着犹太人的习俗，将耶稣的遗体用细麻布加上香料包裹起来，把祂安放在一座由岩石凿成的坟墓里，然后滚了一块石头来堵住墓门。</a:t>
            </a:r>
            <a:endParaRPr kumimoji="0" lang="en-AU" altLang="zh-CN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默想：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可朽的生命就此结束，另一个新生命已开始，为玛利亚，为玛达肋纳，为伯多禄，若望和你，耶稣在人世的工作已完成，但在教会内及透过教会的工作，现在才开始。朋友，由现在开始，时时刻刻，你要做祂的使徒、祭品、圣者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542E0-D17B-4797-8AE9-00457A5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18" y="-94831"/>
            <a:ext cx="4775329" cy="70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1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9" y="109537"/>
            <a:ext cx="6991351" cy="6276975"/>
          </a:xfr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祷文：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领：主，祢极大的痛苦仍要继续，直到时间的终止。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众：我们每个人都有自己的十字架，愿我们都能分担祢的十字架。请帮助我们在各人身上认出祢来，并乐意帮助祢，使我们真正的敬爱祢。</a:t>
            </a:r>
            <a:endParaRPr kumimoji="0" lang="en-AU" altLang="zh-CN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领：天主，仰赖祢所受的苦难。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众：求祢垂怜我们。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全体：诵天主经一遍，圣母经一遍</a:t>
            </a: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（起立）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76C7EC1-2063-CC88-1B8F-4356A51B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18" y="-94831"/>
            <a:ext cx="4775329" cy="70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16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031387-10F4-748B-294F-9A3030EB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34" y="244881"/>
            <a:ext cx="6197236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7562E99-B6AA-CFC5-FEFE-0FAECE2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00" y="1307068"/>
            <a:ext cx="5757472" cy="5210274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求你今天赏给我们日用的食粮，求你宽恕我们的罪过，如同我们宽恕别人一样，不要让我们陷于诱惑，但救我们免于凶恶。啊们。</a:t>
            </a:r>
            <a:endParaRPr kumimoji="0" lang="en-AU" altLang="zh-CN" sz="4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E88CB81-ED76-8575-DD1E-F09A22A2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18" y="-94831"/>
            <a:ext cx="4775329" cy="70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04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457AAB-5710-2912-162A-CACC875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8" y="425717"/>
            <a:ext cx="6096000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DFA9DD16-83EB-F121-416F-3C70F557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647" y="1388967"/>
            <a:ext cx="5676900" cy="5097103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43245F1-A56A-474E-A9D0-92FED2F4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18" y="-94831"/>
            <a:ext cx="4775329" cy="70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461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3551635"/>
            <a:ext cx="10553700" cy="93106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圣子高悬十字架上，慈母悲伤哀立其旁，举目仰望泪流长。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271" y="-161365"/>
            <a:ext cx="12882282" cy="30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91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70662-8E9D-49E3-A856-3CA20469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307022"/>
            <a:ext cx="8371840" cy="132556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苦路默想（最后祷文）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825A2-A963-4DD0-A67C-AB9949D0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520" y="1381760"/>
            <a:ext cx="5936728" cy="5354320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领：耶稣基督，人类的救主，祢用十字架战胜了死亡，进入了光荣，使痛苦有了意义，赋给世界喜乐。求祢帮助我们继续祢的救世工程，共同背负十字架。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（跪下）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63085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70662-8E9D-49E3-A856-3CA20469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2" y="178117"/>
            <a:ext cx="8523923" cy="132556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苦路默想（最后祷文）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825A2-A963-4DD0-A67C-AB9949D0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53" y="1325563"/>
            <a:ext cx="6532245" cy="5354320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众：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主啊！让我做祢的工具，去缔造和平；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在有仇恨的地方，播送友爱；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在有冒犯的地方，给予宽恕；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在有分裂的地方，促成团结；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在有疑虑的地方，激发信心；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在有错谬的地方，宣扬真理；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在有失望的地方，唤起希望；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在有忧伤的地方，散布喜乐；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在有黑暗的地方，放射光明；</a:t>
            </a:r>
            <a:endParaRPr lang="en-A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8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94D8BB-489C-4533-8C39-11759B6C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437" y="3343836"/>
            <a:ext cx="10972798" cy="778109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心灵惨痛不禁沉吟，凝思爱子意切情深，甚至利刃刺透心。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072981-DE91-490C-8A77-496D7B83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482" y="-134471"/>
            <a:ext cx="12837458" cy="28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22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70662-8E9D-49E3-A856-3CA20469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2" y="178117"/>
            <a:ext cx="8523923" cy="132556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苦路默想（最后祷文）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825A2-A963-4DD0-A67C-AB9949D0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53" y="1258888"/>
            <a:ext cx="6532245" cy="5354320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领：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神圣的导师！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愿我不求他人的安慰，只求安慰他人；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不求他人的谅解，只求谅解他人；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不求他人的爱护，只求爱护他人；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因为只有在施予中，我们有所收获；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在宽恕时，我们得到宽恕；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在死亡时，我们生于永恒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7863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437E495-5ECA-49FD-9DD3-8C279CCD9226}"/>
              </a:ext>
            </a:extLst>
          </p:cNvPr>
          <p:cNvSpPr txBox="1"/>
          <p:nvPr/>
        </p:nvSpPr>
        <p:spPr>
          <a:xfrm>
            <a:off x="263286" y="55580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请为教宗的意向祈祷！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28FAED1-576D-4D46-AA52-DF39AEEF0D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4447" y="1846870"/>
            <a:ext cx="3995037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zh-CN" altLang="en-US" sz="3600" b="1" i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请念：</a:t>
            </a:r>
            <a:endParaRPr lang="en-AU" altLang="zh-CN" sz="3600" b="1" i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zh-CN" altLang="en-US" sz="3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天主经</a:t>
            </a:r>
            <a:endParaRPr lang="en-AU" altLang="zh-CN" sz="36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zh-CN" altLang="en-US" sz="3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圣母经</a:t>
            </a:r>
            <a:endParaRPr lang="en-AU" altLang="zh-CN" sz="36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zh-CN" altLang="en-US" sz="3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圣三光荣颂</a:t>
            </a:r>
            <a:endParaRPr lang="en-AU" altLang="zh-CN" sz="36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zh-CN" altLang="en-US" sz="3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各一次</a:t>
            </a:r>
            <a:endParaRPr lang="en-AU" altLang="zh-CN" sz="36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4441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C4ECDD1-3558-56AD-29CD-46532809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209022"/>
            <a:ext cx="7628964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0882C4B-8260-C75C-925F-667E9BAF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013" y="1271210"/>
            <a:ext cx="5181600" cy="4791076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我们的天父，愿你的名受显扬，愿你的国来临，愿你的旨意奉行在人间，如同在天上。</a:t>
            </a:r>
            <a:endParaRPr kumimoji="0" lang="en-AU" altLang="zh-CN" sz="3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3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求你今天赏给我们日用的食粮，求你宽恕我们的罪过，如同我们宽恕别人一样</a:t>
            </a:r>
            <a:r>
              <a:rPr lang="en-AU" altLang="zh-CN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不要让我们陷于诱惑，但救我们免于凶恶。啊们。</a:t>
            </a:r>
            <a:endParaRPr kumimoji="0" lang="en-AU" altLang="zh-CN" sz="32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282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C4ECDD1-3558-56AD-29CD-46532809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9" y="280739"/>
            <a:ext cx="7628964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圣母经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0882C4B-8260-C75C-925F-667E9BAF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19" y="1405680"/>
            <a:ext cx="5163670" cy="4791076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万福玛丽亚，你充满圣宠！主与你同在。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在妇女中受赞颂，你的亲子耶稣同受赞颂。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天主圣母玛利亚，求你现在和我们临终时，为我们罪人祈求天主。啊们。</a:t>
            </a:r>
            <a:endParaRPr kumimoji="0" lang="en-AU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431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C4ECDD1-3558-56AD-29CD-46532809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9" y="280739"/>
            <a:ext cx="7628964" cy="963251"/>
          </a:xfrm>
        </p:spPr>
        <p:txBody>
          <a:bodyPr>
            <a:normAutofit/>
          </a:bodyPr>
          <a:lstStyle/>
          <a:p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圣三光荣颂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0882C4B-8260-C75C-925F-667E9BAF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19" y="1405680"/>
            <a:ext cx="5163670" cy="2538791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愿光荣归于父，及子，及圣神，起初如何，今日亦然，直到永远。啊们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buNone/>
            </a:pPr>
            <a:endParaRPr lang="en-A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637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3AB40CE-EE16-489A-839F-243A5D9B44A9}"/>
              </a:ext>
            </a:extLst>
          </p:cNvPr>
          <p:cNvSpPr txBox="1"/>
          <p:nvPr/>
        </p:nvSpPr>
        <p:spPr>
          <a:xfrm>
            <a:off x="7708281" y="880370"/>
            <a:ext cx="4145466" cy="165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i="1" dirty="0">
                <a:solidFill>
                  <a:srgbClr val="E3EA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苦路默想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E3EAC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到此结束，请神父降福！</a:t>
            </a:r>
            <a:endParaRPr kumimoji="0" lang="en-AU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E3EAC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526086-27CB-4C3C-97AC-EBD424F06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3" y="194835"/>
            <a:ext cx="215817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90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537</TotalTime>
  <Words>6940</Words>
  <Application>Microsoft Office PowerPoint</Application>
  <PresentationFormat>Widescreen</PresentationFormat>
  <Paragraphs>414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107" baseType="lpstr">
      <vt:lpstr>Microsoft YaHei</vt:lpstr>
      <vt:lpstr>Arial</vt:lpstr>
      <vt:lpstr>Calibri</vt:lpstr>
      <vt:lpstr>Calibri Light</vt:lpstr>
      <vt:lpstr>Century Gothic</vt:lpstr>
      <vt:lpstr>Garamond</vt:lpstr>
      <vt:lpstr>Wingdings 2</vt:lpstr>
      <vt:lpstr>Wingdings 3</vt:lpstr>
      <vt:lpstr>HDOfficeLightV0</vt:lpstr>
      <vt:lpstr>环保</vt:lpstr>
      <vt:lpstr>Office 主题​​</vt:lpstr>
      <vt:lpstr>丝状</vt:lpstr>
      <vt:lpstr>PowerPoint Presentation</vt:lpstr>
      <vt:lpstr>苦路（台前诵）</vt:lpstr>
      <vt:lpstr>PowerPoint Presentation</vt:lpstr>
      <vt:lpstr>第一处：耶稣被判死刑</vt:lpstr>
      <vt:lpstr>PowerPoint Presentation</vt:lpstr>
      <vt:lpstr>PowerPoint Presentation</vt:lpstr>
      <vt:lpstr>天主经</vt:lpstr>
      <vt:lpstr>圣母经</vt:lpstr>
      <vt:lpstr>PowerPoint Presentation</vt:lpstr>
      <vt:lpstr>第二处：耶稣背十字架</vt:lpstr>
      <vt:lpstr>PowerPoint Presentation</vt:lpstr>
      <vt:lpstr>PowerPoint Presentation</vt:lpstr>
      <vt:lpstr>天主经</vt:lpstr>
      <vt:lpstr>圣母经</vt:lpstr>
      <vt:lpstr>PowerPoint Presentation</vt:lpstr>
      <vt:lpstr>第三处：耶稣第一次跌倒</vt:lpstr>
      <vt:lpstr>PowerPoint Presentation</vt:lpstr>
      <vt:lpstr>PowerPoint Presentation</vt:lpstr>
      <vt:lpstr>天主经</vt:lpstr>
      <vt:lpstr>圣母经</vt:lpstr>
      <vt:lpstr>PowerPoint Presentation</vt:lpstr>
      <vt:lpstr>第四处：耶稣途中遇母亲</vt:lpstr>
      <vt:lpstr>PowerPoint Presentation</vt:lpstr>
      <vt:lpstr>PowerPoint Presentation</vt:lpstr>
      <vt:lpstr>天主经</vt:lpstr>
      <vt:lpstr>圣母经</vt:lpstr>
      <vt:lpstr>PowerPoint Presentation</vt:lpstr>
      <vt:lpstr>第五处：西肋乃人西满帮耶稣背十字架</vt:lpstr>
      <vt:lpstr>PowerPoint Presentation</vt:lpstr>
      <vt:lpstr>PowerPoint Presentation</vt:lpstr>
      <vt:lpstr>天主经</vt:lpstr>
      <vt:lpstr>圣母经</vt:lpstr>
      <vt:lpstr>PowerPoint Presentation</vt:lpstr>
      <vt:lpstr>第六处：圣妇为耶稣拭面</vt:lpstr>
      <vt:lpstr>PowerPoint Presentation</vt:lpstr>
      <vt:lpstr>PowerPoint Presentation</vt:lpstr>
      <vt:lpstr>天主经</vt:lpstr>
      <vt:lpstr>圣母经</vt:lpstr>
      <vt:lpstr>PowerPoint Presentation</vt:lpstr>
      <vt:lpstr>第七处：耶稣第二次跌倒</vt:lpstr>
      <vt:lpstr>PowerPoint Presentation</vt:lpstr>
      <vt:lpstr>PowerPoint Presentation</vt:lpstr>
      <vt:lpstr>天主经</vt:lpstr>
      <vt:lpstr>圣母经</vt:lpstr>
      <vt:lpstr>PowerPoint Presentation</vt:lpstr>
      <vt:lpstr>第八处： 耶稣劝告耶路撒冷的妇女</vt:lpstr>
      <vt:lpstr>PowerPoint Presentation</vt:lpstr>
      <vt:lpstr>PowerPoint Presentation</vt:lpstr>
      <vt:lpstr>天主经</vt:lpstr>
      <vt:lpstr>圣母经</vt:lpstr>
      <vt:lpstr>PowerPoint Presentation</vt:lpstr>
      <vt:lpstr>第九处：耶稣第三次跌倒</vt:lpstr>
      <vt:lpstr>PowerPoint Presentation</vt:lpstr>
      <vt:lpstr>PowerPoint Presentation</vt:lpstr>
      <vt:lpstr>天主经</vt:lpstr>
      <vt:lpstr>圣母经</vt:lpstr>
      <vt:lpstr>PowerPoint Presentation</vt:lpstr>
      <vt:lpstr>第十处：耶稣被人剥去衣服</vt:lpstr>
      <vt:lpstr>PowerPoint Presentation</vt:lpstr>
      <vt:lpstr>PowerPoint Presentation</vt:lpstr>
      <vt:lpstr>天主经</vt:lpstr>
      <vt:lpstr>圣母经</vt:lpstr>
      <vt:lpstr>PowerPoint Presentation</vt:lpstr>
      <vt:lpstr>第十一处： 耶稣被钉在十字架上</vt:lpstr>
      <vt:lpstr>PowerPoint Presentation</vt:lpstr>
      <vt:lpstr>PowerPoint Presentation</vt:lpstr>
      <vt:lpstr>天主经</vt:lpstr>
      <vt:lpstr>圣母经</vt:lpstr>
      <vt:lpstr>PowerPoint Presentation</vt:lpstr>
      <vt:lpstr>第十二处： 耶稣死在十字架上</vt:lpstr>
      <vt:lpstr>PowerPoint Presentation</vt:lpstr>
      <vt:lpstr>PowerPoint Presentation</vt:lpstr>
      <vt:lpstr>天主经</vt:lpstr>
      <vt:lpstr>圣母经</vt:lpstr>
      <vt:lpstr>PowerPoint Presentation</vt:lpstr>
      <vt:lpstr>第十三处：耶稣尸体 从十字架卸下  </vt:lpstr>
      <vt:lpstr>PowerPoint Presentation</vt:lpstr>
      <vt:lpstr>PowerPoint Presentation</vt:lpstr>
      <vt:lpstr>天主经</vt:lpstr>
      <vt:lpstr>圣母经</vt:lpstr>
      <vt:lpstr>PowerPoint Presentation</vt:lpstr>
      <vt:lpstr>第十四处：耶稣葬于坟墓  </vt:lpstr>
      <vt:lpstr>PowerPoint Presentation</vt:lpstr>
      <vt:lpstr>PowerPoint Presentation</vt:lpstr>
      <vt:lpstr>天主经</vt:lpstr>
      <vt:lpstr>圣母经</vt:lpstr>
      <vt:lpstr>PowerPoint Presentation</vt:lpstr>
      <vt:lpstr>苦路默想（最后祷文）</vt:lpstr>
      <vt:lpstr>苦路默想（最后祷文）</vt:lpstr>
      <vt:lpstr>苦路默想（最后祷文）</vt:lpstr>
      <vt:lpstr>PowerPoint Presentation</vt:lpstr>
      <vt:lpstr>天主经</vt:lpstr>
      <vt:lpstr>圣母经</vt:lpstr>
      <vt:lpstr>圣三光荣颂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Jessie Wang</dc:creator>
  <cp:lastModifiedBy>jituan lin</cp:lastModifiedBy>
  <cp:revision>46</cp:revision>
  <dcterms:created xsi:type="dcterms:W3CDTF">2021-11-16T09:30:34Z</dcterms:created>
  <dcterms:modified xsi:type="dcterms:W3CDTF">2023-10-17T10:34:11Z</dcterms:modified>
</cp:coreProperties>
</file>